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40" y="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914400"/>
            <a:ext cx="4037937" cy="4953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0767" y="3248799"/>
            <a:ext cx="1978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Trigger </a:t>
            </a:r>
            <a:r>
              <a:rPr lang="en-US" sz="1600" dirty="0" smtClean="0"/>
              <a:t>Interface </a:t>
            </a:r>
            <a:r>
              <a:rPr lang="en-US" sz="1200" dirty="0" smtClean="0"/>
              <a:t>(fiber)</a:t>
            </a:r>
            <a:endParaRPr lang="en-US" sz="1200" dirty="0" smtClean="0"/>
          </a:p>
          <a:p>
            <a:r>
              <a:rPr lang="en-US" sz="1600" dirty="0" err="1" smtClean="0"/>
              <a:t>Trg</a:t>
            </a:r>
            <a:r>
              <a:rPr lang="en-US" sz="1600" dirty="0" smtClean="0"/>
              <a:t>/</a:t>
            </a:r>
            <a:r>
              <a:rPr lang="en-US" sz="1600" dirty="0" err="1" smtClean="0"/>
              <a:t>Clk</a:t>
            </a:r>
            <a:r>
              <a:rPr lang="en-US" sz="1600" dirty="0" smtClean="0"/>
              <a:t>/Reset/Busy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868250" y="3877965"/>
            <a:ext cx="1413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4x </a:t>
            </a:r>
            <a:r>
              <a:rPr lang="en-US" sz="1600" dirty="0" smtClean="0"/>
              <a:t>Rx/</a:t>
            </a:r>
            <a:r>
              <a:rPr lang="en-US" sz="1600" dirty="0" err="1" smtClean="0"/>
              <a:t>Tx</a:t>
            </a:r>
            <a:r>
              <a:rPr lang="en-US" sz="1600" smtClean="0"/>
              <a:t> </a:t>
            </a:r>
            <a:r>
              <a:rPr lang="en-US" sz="1400" smtClean="0"/>
              <a:t>(QSFP)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112315" y="3195649"/>
            <a:ext cx="2083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VXS P0:</a:t>
            </a:r>
          </a:p>
          <a:p>
            <a:r>
              <a:rPr lang="en-US" sz="1600" dirty="0" err="1" smtClean="0"/>
              <a:t>Trg</a:t>
            </a:r>
            <a:r>
              <a:rPr lang="en-US" sz="1600" dirty="0" smtClean="0"/>
              <a:t>/</a:t>
            </a:r>
            <a:r>
              <a:rPr lang="en-US" sz="1600" dirty="0" err="1" smtClean="0"/>
              <a:t>Clk</a:t>
            </a:r>
            <a:r>
              <a:rPr lang="en-US" sz="1600" dirty="0" smtClean="0"/>
              <a:t>/Reset/Busy </a:t>
            </a:r>
            <a:r>
              <a:rPr lang="en-US" sz="1200" dirty="0" smtClean="0"/>
              <a:t>(SD)</a:t>
            </a:r>
          </a:p>
          <a:p>
            <a:r>
              <a:rPr lang="en-US" sz="1600" dirty="0" smtClean="0"/>
              <a:t>4x Rx/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200" dirty="0" smtClean="0"/>
              <a:t>(to SW#A)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68250" y="2777014"/>
            <a:ext cx="1116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 LVTTL in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362200"/>
            <a:ext cx="15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 differential in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923925"/>
            <a:ext cx="1452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Generic </a:t>
            </a:r>
          </a:p>
          <a:p>
            <a:r>
              <a:rPr lang="en-US" sz="1600" dirty="0" smtClean="0"/>
              <a:t>8 differential In</a:t>
            </a:r>
          </a:p>
          <a:p>
            <a:r>
              <a:rPr lang="en-US" sz="1600" dirty="0" smtClean="0"/>
              <a:t>8 ECL out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68250" y="4953000"/>
            <a:ext cx="1565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32 LVTTL in (with </a:t>
            </a:r>
            <a:r>
              <a:rPr lang="en-US" sz="1600" dirty="0" err="1" smtClean="0"/>
              <a:t>mezz</a:t>
            </a:r>
            <a:r>
              <a:rPr lang="en-US" sz="1600" dirty="0" smtClean="0"/>
              <a:t>. for differential IN)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4538186"/>
            <a:ext cx="15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 differential in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112315" y="4274117"/>
            <a:ext cx="20213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28 LVTTL on row A</a:t>
            </a:r>
          </a:p>
          <a:p>
            <a:r>
              <a:rPr lang="en-US" sz="1600" dirty="0" smtClean="0"/>
              <a:t>4 + 4 LVTTL on row D</a:t>
            </a:r>
          </a:p>
          <a:p>
            <a:r>
              <a:rPr lang="en-US" sz="1600" dirty="0" smtClean="0"/>
              <a:t>28 </a:t>
            </a:r>
            <a:r>
              <a:rPr lang="en-US" sz="1600" dirty="0"/>
              <a:t>LVTTL on row </a:t>
            </a:r>
            <a:r>
              <a:rPr lang="en-US" sz="1600" dirty="0" smtClean="0"/>
              <a:t>C</a:t>
            </a:r>
          </a:p>
          <a:p>
            <a:r>
              <a:rPr lang="en-US" sz="1600" dirty="0" smtClean="0"/>
              <a:t>2x Rx/</a:t>
            </a:r>
            <a:r>
              <a:rPr lang="en-US" sz="1600" dirty="0" err="1" smtClean="0"/>
              <a:t>Tx</a:t>
            </a:r>
            <a:r>
              <a:rPr lang="en-US" sz="1600" dirty="0" smtClean="0"/>
              <a:t> on row A &amp; C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093265" y="1513504"/>
            <a:ext cx="1319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VME64x:</a:t>
            </a:r>
          </a:p>
          <a:p>
            <a:r>
              <a:rPr lang="en-US" sz="1600" dirty="0" smtClean="0"/>
              <a:t>Register,</a:t>
            </a:r>
          </a:p>
          <a:p>
            <a:r>
              <a:rPr lang="en-US" sz="1600" dirty="0" smtClean="0"/>
              <a:t>Data Readout</a:t>
            </a:r>
            <a:endParaRPr lang="en-US" sz="1600" dirty="0"/>
          </a:p>
        </p:txBody>
      </p:sp>
      <p:cxnSp>
        <p:nvCxnSpPr>
          <p:cNvPr id="16" name="Straight Arrow Connector 15"/>
          <p:cNvCxnSpPr>
            <a:stCxn id="10" idx="3"/>
          </p:cNvCxnSpPr>
          <p:nvPr/>
        </p:nvCxnSpPr>
        <p:spPr>
          <a:xfrm>
            <a:off x="2442729" y="1339424"/>
            <a:ext cx="681471" cy="1845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3"/>
          </p:cNvCxnSpPr>
          <p:nvPr/>
        </p:nvCxnSpPr>
        <p:spPr>
          <a:xfrm>
            <a:off x="2389715" y="2531477"/>
            <a:ext cx="73448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</p:cNvCxnSpPr>
          <p:nvPr/>
        </p:nvCxnSpPr>
        <p:spPr>
          <a:xfrm flipV="1">
            <a:off x="1985159" y="2667000"/>
            <a:ext cx="2358241" cy="2792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</p:cNvCxnSpPr>
          <p:nvPr/>
        </p:nvCxnSpPr>
        <p:spPr>
          <a:xfrm>
            <a:off x="2639386" y="3541187"/>
            <a:ext cx="713414" cy="116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" idx="3"/>
          </p:cNvCxnSpPr>
          <p:nvPr/>
        </p:nvCxnSpPr>
        <p:spPr>
          <a:xfrm>
            <a:off x="2281394" y="4047242"/>
            <a:ext cx="99520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3"/>
          </p:cNvCxnSpPr>
          <p:nvPr/>
        </p:nvCxnSpPr>
        <p:spPr>
          <a:xfrm>
            <a:off x="2389715" y="4707463"/>
            <a:ext cx="810685" cy="1692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</p:cNvCxnSpPr>
          <p:nvPr/>
        </p:nvCxnSpPr>
        <p:spPr>
          <a:xfrm flipV="1">
            <a:off x="2433892" y="5029200"/>
            <a:ext cx="1833308" cy="3392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3" idx="1"/>
          </p:cNvCxnSpPr>
          <p:nvPr/>
        </p:nvCxnSpPr>
        <p:spPr>
          <a:xfrm flipH="1" flipV="1">
            <a:off x="6629401" y="4689616"/>
            <a:ext cx="482914" cy="1231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7" idx="1"/>
          </p:cNvCxnSpPr>
          <p:nvPr/>
        </p:nvCxnSpPr>
        <p:spPr>
          <a:xfrm flipH="1" flipV="1">
            <a:off x="6629401" y="3488038"/>
            <a:ext cx="482914" cy="1231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1"/>
          </p:cNvCxnSpPr>
          <p:nvPr/>
        </p:nvCxnSpPr>
        <p:spPr>
          <a:xfrm flipH="1" flipV="1">
            <a:off x="6629400" y="1929002"/>
            <a:ext cx="463865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114800" y="6046202"/>
            <a:ext cx="2458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FPGA, XC7A200T-2FF1156C</a:t>
            </a:r>
            <a:endParaRPr lang="en-US" sz="1600" dirty="0"/>
          </a:p>
        </p:txBody>
      </p:sp>
      <p:cxnSp>
        <p:nvCxnSpPr>
          <p:cNvPr id="46" name="Straight Arrow Connector 45"/>
          <p:cNvCxnSpPr>
            <a:stCxn id="44" idx="0"/>
          </p:cNvCxnSpPr>
          <p:nvPr/>
        </p:nvCxnSpPr>
        <p:spPr>
          <a:xfrm flipH="1" flipV="1">
            <a:off x="4876800" y="3599393"/>
            <a:ext cx="467151" cy="244680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319823" y="503146"/>
            <a:ext cx="1242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18Mbit RAM</a:t>
            </a:r>
            <a:endParaRPr lang="en-US" sz="1600" dirty="0"/>
          </a:p>
        </p:txBody>
      </p:sp>
      <p:cxnSp>
        <p:nvCxnSpPr>
          <p:cNvPr id="49" name="Straight Arrow Connector 48"/>
          <p:cNvCxnSpPr>
            <a:stCxn id="47" idx="2"/>
          </p:cNvCxnSpPr>
          <p:nvPr/>
        </p:nvCxnSpPr>
        <p:spPr>
          <a:xfrm flipH="1">
            <a:off x="4648200" y="841700"/>
            <a:ext cx="292947" cy="1689777"/>
          </a:xfrm>
          <a:prstGeom prst="straightConnector1">
            <a:avLst/>
          </a:prstGeom>
          <a:ln w="38100">
            <a:solidFill>
              <a:srgbClr val="C00000">
                <a:alpha val="63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7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jgu</dc:creator>
  <cp:lastModifiedBy>GU</cp:lastModifiedBy>
  <cp:revision>11</cp:revision>
  <dcterms:created xsi:type="dcterms:W3CDTF">2006-08-16T00:00:00Z</dcterms:created>
  <dcterms:modified xsi:type="dcterms:W3CDTF">2014-10-03T14:05:58Z</dcterms:modified>
</cp:coreProperties>
</file>