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0972800" cy="8229600" type="B4JIS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12" y="222"/>
      </p:cViewPr>
      <p:guideLst>
        <p:guide orient="horz" pos="2592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556512"/>
            <a:ext cx="932688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663440"/>
            <a:ext cx="768096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2614-2DDD-4635-AE09-B559A58C1215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8BCE-36E5-4A08-8D2D-530FC0988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59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2614-2DDD-4635-AE09-B559A58C1215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8BCE-36E5-4A08-8D2D-530FC0988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83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329567"/>
            <a:ext cx="246888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329567"/>
            <a:ext cx="722376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2614-2DDD-4635-AE09-B559A58C1215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8BCE-36E5-4A08-8D2D-530FC0988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88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2614-2DDD-4635-AE09-B559A58C1215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8BCE-36E5-4A08-8D2D-530FC0988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69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288282"/>
            <a:ext cx="9326880" cy="163449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488056"/>
            <a:ext cx="9326880" cy="180022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2614-2DDD-4635-AE09-B559A58C1215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8BCE-36E5-4A08-8D2D-530FC0988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53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920242"/>
            <a:ext cx="4846320" cy="54311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920242"/>
            <a:ext cx="4846320" cy="54311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2614-2DDD-4635-AE09-B559A58C1215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8BCE-36E5-4A08-8D2D-530FC0988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842136"/>
            <a:ext cx="4848226" cy="7677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609850"/>
            <a:ext cx="4848226" cy="47415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842136"/>
            <a:ext cx="4850130" cy="7677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2609850"/>
            <a:ext cx="4850130" cy="47415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2614-2DDD-4635-AE09-B559A58C1215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8BCE-36E5-4A08-8D2D-530FC0988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40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2614-2DDD-4635-AE09-B559A58C1215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8BCE-36E5-4A08-8D2D-530FC0988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8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2614-2DDD-4635-AE09-B559A58C1215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8BCE-36E5-4A08-8D2D-530FC0988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4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327660"/>
            <a:ext cx="3609976" cy="13944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27662"/>
            <a:ext cx="6134100" cy="70237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722122"/>
            <a:ext cx="3609976" cy="56292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2614-2DDD-4635-AE09-B559A58C1215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8BCE-36E5-4A08-8D2D-530FC0988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73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5760720"/>
            <a:ext cx="6583680" cy="6800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35330"/>
            <a:ext cx="6583680" cy="4937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440806"/>
            <a:ext cx="6583680" cy="9658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2614-2DDD-4635-AE09-B559A58C1215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8BCE-36E5-4A08-8D2D-530FC0988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0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29566"/>
            <a:ext cx="987552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20242"/>
            <a:ext cx="9875520" cy="5431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7627622"/>
            <a:ext cx="256032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42614-2DDD-4635-AE09-B559A58C1215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7627622"/>
            <a:ext cx="347472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7627622"/>
            <a:ext cx="256032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78BCE-36E5-4A08-8D2D-530FC0988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93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2617" y="691595"/>
            <a:ext cx="1634099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3947" y="691595"/>
            <a:ext cx="1684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Ch#1 data(26:0)</a:t>
            </a:r>
          </a:p>
        </p:txBody>
      </p:sp>
      <p:sp>
        <p:nvSpPr>
          <p:cNvPr id="6" name="Rectangle 5"/>
          <p:cNvSpPr/>
          <p:nvPr/>
        </p:nvSpPr>
        <p:spPr>
          <a:xfrm>
            <a:off x="500438" y="1148795"/>
            <a:ext cx="1646278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61768" y="1148795"/>
            <a:ext cx="1684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Ch#2 data(26:0)</a:t>
            </a:r>
          </a:p>
        </p:txBody>
      </p:sp>
      <p:sp>
        <p:nvSpPr>
          <p:cNvPr id="8" name="Rectangle 7"/>
          <p:cNvSpPr/>
          <p:nvPr/>
        </p:nvSpPr>
        <p:spPr>
          <a:xfrm>
            <a:off x="512617" y="2139395"/>
            <a:ext cx="1634099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3947" y="2139395"/>
            <a:ext cx="1684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Ch#8 data(26:0)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460558" y="1605995"/>
            <a:ext cx="0" cy="45720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815767" y="1102623"/>
            <a:ext cx="1771503" cy="6688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742807" y="1102623"/>
            <a:ext cx="183255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Merged data(26:0)</a:t>
            </a:r>
          </a:p>
          <a:p>
            <a:r>
              <a:rPr lang="en-US" sz="1400" dirty="0" smtClean="0"/>
              <a:t>27(wide) x 2048(deep)</a:t>
            </a:r>
          </a:p>
        </p:txBody>
      </p:sp>
      <p:cxnSp>
        <p:nvCxnSpPr>
          <p:cNvPr id="13" name="Elbow Connector 12"/>
          <p:cNvCxnSpPr>
            <a:stCxn id="5" idx="3"/>
          </p:cNvCxnSpPr>
          <p:nvPr/>
        </p:nvCxnSpPr>
        <p:spPr>
          <a:xfrm>
            <a:off x="2158895" y="876261"/>
            <a:ext cx="656872" cy="351649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/>
          <p:nvPr/>
        </p:nvCxnSpPr>
        <p:spPr>
          <a:xfrm flipV="1">
            <a:off x="2170805" y="1704069"/>
            <a:ext cx="656872" cy="48655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3"/>
          </p:cNvCxnSpPr>
          <p:nvPr/>
        </p:nvCxnSpPr>
        <p:spPr>
          <a:xfrm>
            <a:off x="2146716" y="1333461"/>
            <a:ext cx="669052" cy="29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594218" y="1379623"/>
            <a:ext cx="0" cy="276999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815766" y="2000116"/>
            <a:ext cx="1771504" cy="6688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742806" y="2000116"/>
            <a:ext cx="183255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Merged data(26:0)</a:t>
            </a:r>
          </a:p>
          <a:p>
            <a:r>
              <a:rPr lang="en-US" sz="1400" dirty="0" smtClean="0"/>
              <a:t>27(wide) x 2048(deep)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827677" y="2838316"/>
            <a:ext cx="1776252" cy="6688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754717" y="2838316"/>
            <a:ext cx="183255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Merged data(26:0)</a:t>
            </a:r>
          </a:p>
          <a:p>
            <a:r>
              <a:rPr lang="en-US" sz="1400" dirty="0" smtClean="0"/>
              <a:t>27(wide) x 2048(deep)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815766" y="3641335"/>
            <a:ext cx="1777794" cy="6688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742806" y="3641335"/>
            <a:ext cx="183255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Merged data(26:0)</a:t>
            </a:r>
          </a:p>
          <a:p>
            <a:r>
              <a:rPr lang="en-US" sz="1400" dirty="0" smtClean="0"/>
              <a:t>27(wide) x 2048(deep)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290243" y="1921002"/>
            <a:ext cx="1759592" cy="14683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217282" y="1921002"/>
            <a:ext cx="1832553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Further merged</a:t>
            </a:r>
          </a:p>
          <a:p>
            <a:r>
              <a:rPr lang="en-US" sz="1600" dirty="0" smtClean="0"/>
              <a:t> data(26:0)</a:t>
            </a:r>
          </a:p>
          <a:p>
            <a:r>
              <a:rPr lang="en-US" sz="1400" dirty="0" smtClean="0"/>
              <a:t>(connector#1)</a:t>
            </a:r>
          </a:p>
          <a:p>
            <a:endParaRPr lang="en-US" sz="1400" dirty="0" smtClean="0"/>
          </a:p>
          <a:p>
            <a:r>
              <a:rPr lang="en-US" sz="1400" dirty="0" smtClean="0"/>
              <a:t>27(wide) x 2048(deep)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577202" y="2442733"/>
            <a:ext cx="71304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589111" y="2987801"/>
            <a:ext cx="70113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>
            <a:off x="4577200" y="1653707"/>
            <a:ext cx="713042" cy="419695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/>
          <p:nvPr/>
        </p:nvCxnSpPr>
        <p:spPr>
          <a:xfrm flipV="1">
            <a:off x="4605769" y="3292601"/>
            <a:ext cx="684473" cy="533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862537" y="5429116"/>
            <a:ext cx="1759593" cy="6688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789577" y="5429116"/>
            <a:ext cx="183255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Merged data(26:0)</a:t>
            </a:r>
          </a:p>
          <a:p>
            <a:r>
              <a:rPr lang="en-US" sz="1400" dirty="0" smtClean="0"/>
              <a:t>27(wide) x 2048(deep)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12617" y="3707329"/>
            <a:ext cx="1634099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09845" y="3707329"/>
            <a:ext cx="1801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Ch#32 data(26:0)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94343" y="5769194"/>
            <a:ext cx="1752599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53629" y="5769194"/>
            <a:ext cx="1918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Ch#192 data(26:0)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1484916" y="4248113"/>
            <a:ext cx="6110" cy="1396483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1460559" y="2617193"/>
            <a:ext cx="15254" cy="1008102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>
            <a:off x="2137019" y="3908034"/>
            <a:ext cx="690658" cy="10554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691498" y="4382320"/>
            <a:ext cx="6110" cy="894396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5301673" y="4604134"/>
            <a:ext cx="1657463" cy="14683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228712" y="4604134"/>
            <a:ext cx="1832553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Further merged</a:t>
            </a:r>
          </a:p>
          <a:p>
            <a:r>
              <a:rPr lang="en-US" sz="1600" dirty="0" smtClean="0"/>
              <a:t> data(26:0)</a:t>
            </a:r>
          </a:p>
          <a:p>
            <a:r>
              <a:rPr lang="en-US" sz="1400" dirty="0" smtClean="0"/>
              <a:t>(connector#6)</a:t>
            </a:r>
          </a:p>
          <a:p>
            <a:endParaRPr lang="en-US" sz="1400" dirty="0" smtClean="0"/>
          </a:p>
          <a:p>
            <a:r>
              <a:rPr lang="en-US" sz="1400" dirty="0" smtClean="0"/>
              <a:t>27(wide) x 2048(deep)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6310703" y="3518284"/>
            <a:ext cx="6110" cy="894396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7873536" y="2595075"/>
            <a:ext cx="1759592" cy="13807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7800575" y="2595075"/>
            <a:ext cx="1832553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Further merged</a:t>
            </a:r>
          </a:p>
          <a:p>
            <a:r>
              <a:rPr lang="en-US" sz="1600" dirty="0" smtClean="0"/>
              <a:t> data(26:0)</a:t>
            </a:r>
          </a:p>
          <a:p>
            <a:r>
              <a:rPr lang="en-US" sz="1600" dirty="0" smtClean="0"/>
              <a:t>(All channels)</a:t>
            </a:r>
          </a:p>
          <a:p>
            <a:r>
              <a:rPr lang="en-US" sz="1400" dirty="0" smtClean="0"/>
              <a:t>27(wide) x 4096(deep)</a:t>
            </a:r>
          </a:p>
          <a:p>
            <a:endParaRPr lang="en-US" sz="800" dirty="0" smtClean="0"/>
          </a:p>
          <a:p>
            <a:r>
              <a:rPr lang="en-US" sz="1600" dirty="0" smtClean="0"/>
              <a:t>6 </a:t>
            </a:r>
            <a:r>
              <a:rPr lang="en-US" sz="1600" dirty="0" smtClean="0">
                <a:sym typeface="Wingdings" panose="05000000000000000000" pitchFamily="2" charset="2"/>
              </a:rPr>
              <a:t> 1 merger</a:t>
            </a:r>
            <a:endParaRPr lang="en-US" sz="1600" dirty="0" smtClean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7049835" y="2835401"/>
            <a:ext cx="823701" cy="29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/>
          <p:nvPr/>
        </p:nvCxnSpPr>
        <p:spPr>
          <a:xfrm flipV="1">
            <a:off x="6959136" y="3975783"/>
            <a:ext cx="914400" cy="74289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7568736" y="2965357"/>
            <a:ext cx="6110" cy="894396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806736" y="625601"/>
            <a:ext cx="2026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Trigger/Clock/Reset</a:t>
            </a:r>
            <a:endParaRPr lang="en-US" dirty="0"/>
          </a:p>
        </p:txBody>
      </p:sp>
      <p:cxnSp>
        <p:nvCxnSpPr>
          <p:cNvPr id="49" name="Straight Connector 48"/>
          <p:cNvCxnSpPr>
            <a:stCxn id="48" idx="1"/>
          </p:cNvCxnSpPr>
          <p:nvPr/>
        </p:nvCxnSpPr>
        <p:spPr>
          <a:xfrm flipH="1">
            <a:off x="3911136" y="810267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911136" y="810267"/>
            <a:ext cx="0" cy="2923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8" idx="2"/>
          </p:cNvCxnSpPr>
          <p:nvPr/>
        </p:nvCxnSpPr>
        <p:spPr>
          <a:xfrm>
            <a:off x="7819931" y="994933"/>
            <a:ext cx="0" cy="4421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6310703" y="1437070"/>
            <a:ext cx="1509228" cy="15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6310703" y="1452133"/>
            <a:ext cx="6110" cy="4688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819931" y="1437070"/>
            <a:ext cx="5108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8330736" y="1437070"/>
            <a:ext cx="0" cy="1158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8722851" y="1693858"/>
            <a:ext cx="1759592" cy="6066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8686371" y="1704069"/>
            <a:ext cx="183255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Event Headers</a:t>
            </a:r>
          </a:p>
          <a:p>
            <a:r>
              <a:rPr lang="en-US" sz="1400" dirty="0" smtClean="0"/>
              <a:t>32(wide) x 1024(deep)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8330736" y="1437070"/>
            <a:ext cx="1143000" cy="15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9473736" y="1444601"/>
            <a:ext cx="0" cy="259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8406936" y="4364598"/>
            <a:ext cx="1946596" cy="9737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8417968" y="4364598"/>
            <a:ext cx="9685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Full block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10004719" y="2300543"/>
            <a:ext cx="0" cy="20640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9016536" y="3975782"/>
            <a:ext cx="0" cy="3714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7996165" y="5695642"/>
            <a:ext cx="927500" cy="5076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8035349" y="5641365"/>
            <a:ext cx="888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VME Readout</a:t>
            </a:r>
            <a:endParaRPr lang="en-US" sz="1000" dirty="0" smtClean="0"/>
          </a:p>
        </p:txBody>
      </p:sp>
      <p:cxnSp>
        <p:nvCxnSpPr>
          <p:cNvPr id="66" name="Straight Connector 65"/>
          <p:cNvCxnSpPr/>
          <p:nvPr/>
        </p:nvCxnSpPr>
        <p:spPr>
          <a:xfrm>
            <a:off x="9071501" y="5953860"/>
            <a:ext cx="387830" cy="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9527616" y="5700041"/>
            <a:ext cx="927500" cy="5076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9515600" y="5652158"/>
            <a:ext cx="888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Other Readout</a:t>
            </a:r>
            <a:endParaRPr lang="en-US" sz="1000" dirty="0" smtClean="0"/>
          </a:p>
        </p:txBody>
      </p:sp>
      <p:sp>
        <p:nvSpPr>
          <p:cNvPr id="69" name="TextBox 68"/>
          <p:cNvSpPr txBox="1"/>
          <p:nvPr/>
        </p:nvSpPr>
        <p:spPr>
          <a:xfrm>
            <a:off x="9296609" y="4364598"/>
            <a:ext cx="11160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Block headers</a:t>
            </a:r>
          </a:p>
          <a:p>
            <a:r>
              <a:rPr lang="en-US" sz="1000" dirty="0"/>
              <a:t> </a:t>
            </a:r>
            <a:r>
              <a:rPr lang="en-US" sz="1000" dirty="0" smtClean="0"/>
              <a:t> event#1 headers</a:t>
            </a:r>
          </a:p>
          <a:p>
            <a:r>
              <a:rPr lang="en-US" sz="1000" dirty="0"/>
              <a:t> </a:t>
            </a:r>
            <a:r>
              <a:rPr lang="en-US" sz="1000" dirty="0" smtClean="0"/>
              <a:t> event#1 data</a:t>
            </a:r>
          </a:p>
          <a:p>
            <a:r>
              <a:rPr lang="en-US" sz="1000" dirty="0"/>
              <a:t> </a:t>
            </a:r>
            <a:r>
              <a:rPr lang="en-US" sz="1000" dirty="0" smtClean="0"/>
              <a:t>   ------</a:t>
            </a:r>
          </a:p>
          <a:p>
            <a:r>
              <a:rPr lang="en-US" sz="1000" dirty="0"/>
              <a:t> </a:t>
            </a:r>
            <a:r>
              <a:rPr lang="en-US" sz="1000" dirty="0" smtClean="0"/>
              <a:t> </a:t>
            </a:r>
            <a:r>
              <a:rPr lang="en-US" sz="1000" dirty="0" err="1" smtClean="0"/>
              <a:t>event#n</a:t>
            </a:r>
            <a:r>
              <a:rPr lang="en-US" sz="1000" dirty="0" smtClean="0"/>
              <a:t> data</a:t>
            </a:r>
          </a:p>
          <a:p>
            <a:r>
              <a:rPr lang="en-US" sz="1000" dirty="0" smtClean="0"/>
              <a:t>Block Trailer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8635536" y="5338333"/>
            <a:ext cx="0" cy="357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10083336" y="5338333"/>
            <a:ext cx="0" cy="357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2246942" y="5835240"/>
            <a:ext cx="61559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1123543" y="6553200"/>
            <a:ext cx="77716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Format</a:t>
            </a:r>
          </a:p>
          <a:p>
            <a:r>
              <a:rPr lang="en-US" dirty="0" smtClean="0"/>
              <a:t>Bits (31:27,        26-24,         23:19,         18,                 17:8,          </a:t>
            </a:r>
            <a:r>
              <a:rPr lang="en-US" dirty="0" smtClean="0"/>
              <a:t>         </a:t>
            </a:r>
            <a:r>
              <a:rPr lang="en-US" dirty="0" smtClean="0"/>
              <a:t>7,        6:0</a:t>
            </a:r>
            <a:endParaRPr lang="en-US" dirty="0"/>
          </a:p>
          <a:p>
            <a:r>
              <a:rPr lang="en-US" dirty="0" smtClean="0"/>
              <a:t>        Format  Connector#  Channel#  </a:t>
            </a:r>
            <a:r>
              <a:rPr lang="en-US" dirty="0" smtClean="0"/>
              <a:t> </a:t>
            </a:r>
            <a:r>
              <a:rPr lang="en-US" dirty="0" err="1" smtClean="0"/>
              <a:t>EdgeType</a:t>
            </a:r>
            <a:r>
              <a:rPr lang="en-US" dirty="0" smtClean="0"/>
              <a:t>    </a:t>
            </a:r>
            <a:r>
              <a:rPr lang="en-US" dirty="0" err="1" smtClean="0"/>
              <a:t>Coarse_time</a:t>
            </a:r>
            <a:r>
              <a:rPr lang="en-US" smtClean="0"/>
              <a:t>  </a:t>
            </a:r>
            <a:r>
              <a:rPr lang="en-US" smtClean="0"/>
              <a:t>       </a:t>
            </a:r>
            <a:r>
              <a:rPr lang="en-US" dirty="0" smtClean="0"/>
              <a:t>2ns  </a:t>
            </a:r>
            <a:r>
              <a:rPr lang="en-US" dirty="0" err="1" smtClean="0"/>
              <a:t>Fine_time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err="1" smtClean="0"/>
              <a:t>xxxxx</a:t>
            </a:r>
            <a:r>
              <a:rPr lang="en-US" dirty="0" smtClean="0"/>
              <a:t>          0 - 5            0 - 31      1: R  0: F     </a:t>
            </a:r>
            <a:r>
              <a:rPr lang="en-US" dirty="0" smtClean="0"/>
              <a:t>4*(0 – 1023) </a:t>
            </a:r>
            <a:r>
              <a:rPr lang="en-US" dirty="0" smtClean="0"/>
              <a:t>ns     0/1     0 - 127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3009086" y="6095926"/>
            <a:ext cx="1482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</a:t>
            </a:r>
            <a:r>
              <a:rPr lang="en-US" dirty="0" smtClean="0">
                <a:sym typeface="Wingdings" panose="05000000000000000000" pitchFamily="2" charset="2"/>
              </a:rPr>
              <a:t> 1 merger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404984" y="6072532"/>
            <a:ext cx="1482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4  1 merger</a:t>
            </a:r>
            <a:endParaRPr lang="en-US" dirty="0"/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4622130" y="5933752"/>
            <a:ext cx="67954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0789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188</Words>
  <Application>Microsoft Office PowerPoint</Application>
  <PresentationFormat>Custom</PresentationFormat>
  <Paragraphs>49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</dc:creator>
  <cp:lastModifiedBy>GU</cp:lastModifiedBy>
  <cp:revision>33</cp:revision>
  <dcterms:created xsi:type="dcterms:W3CDTF">2014-07-31T14:00:31Z</dcterms:created>
  <dcterms:modified xsi:type="dcterms:W3CDTF">2014-07-31T19:57:42Z</dcterms:modified>
</cp:coreProperties>
</file>