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6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717896" y="4160593"/>
            <a:ext cx="1634099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79226" y="4160593"/>
            <a:ext cx="12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Delay (~us)</a:t>
            </a:r>
            <a:endParaRPr lang="en-US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6268802" y="2223437"/>
            <a:ext cx="9906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200222" y="2208047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Ch#1 TDC</a:t>
            </a:r>
            <a:endParaRPr lang="en-US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681854" y="3138422"/>
            <a:ext cx="1163903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43184" y="313842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VME_Calib</a:t>
            </a:r>
            <a:endParaRPr lang="en-US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796604" y="1709532"/>
            <a:ext cx="2113780" cy="1735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462584" y="2500828"/>
            <a:ext cx="889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IODELAY</a:t>
            </a:r>
            <a:endParaRPr lang="en-US" sz="1400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2735554" y="3106672"/>
            <a:ext cx="8757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Initialize</a:t>
            </a:r>
            <a:endParaRPr lang="en-US" sz="1400" dirty="0" smtClean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891973" y="1200461"/>
            <a:ext cx="0" cy="509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246390" y="1658995"/>
            <a:ext cx="1042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Increment</a:t>
            </a:r>
            <a:endParaRPr lang="en-US" sz="1400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2796604" y="224727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Input</a:t>
            </a:r>
            <a:endParaRPr lang="en-US" sz="1400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4155212" y="2162274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Out</a:t>
            </a:r>
            <a:r>
              <a:rPr lang="en-US" sz="1600" dirty="0" smtClean="0"/>
              <a:t>put</a:t>
            </a:r>
            <a:endParaRPr lang="en-US" sz="1400" dirty="0" smtClean="0"/>
          </a:p>
        </p:txBody>
      </p:sp>
      <p:cxnSp>
        <p:nvCxnSpPr>
          <p:cNvPr id="15" name="Straight Arrow Connector 14"/>
          <p:cNvCxnSpPr>
            <a:stCxn id="37" idx="3"/>
          </p:cNvCxnSpPr>
          <p:nvPr/>
        </p:nvCxnSpPr>
        <p:spPr>
          <a:xfrm>
            <a:off x="1845757" y="3323088"/>
            <a:ext cx="96702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60904" y="2131495"/>
            <a:ext cx="1163904" cy="5386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22235" y="2093387"/>
            <a:ext cx="1143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31.25MHz</a:t>
            </a:r>
          </a:p>
          <a:p>
            <a:r>
              <a:rPr lang="en-US" dirty="0" smtClean="0"/>
              <a:t> clock</a:t>
            </a:r>
            <a:endParaRPr lang="en-US" dirty="0" smtClean="0"/>
          </a:p>
        </p:txBody>
      </p:sp>
      <p:cxnSp>
        <p:nvCxnSpPr>
          <p:cNvPr id="18" name="Straight Arrow Connector 17"/>
          <p:cNvCxnSpPr>
            <a:stCxn id="61" idx="3"/>
          </p:cNvCxnSpPr>
          <p:nvPr/>
        </p:nvCxnSpPr>
        <p:spPr>
          <a:xfrm flipV="1">
            <a:off x="1824808" y="2400799"/>
            <a:ext cx="971796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633784" y="1200461"/>
            <a:ext cx="0" cy="93103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33784" y="1200461"/>
            <a:ext cx="225818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936195" y="2331551"/>
            <a:ext cx="82597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7" idx="2"/>
          </p:cNvCxnSpPr>
          <p:nvPr/>
        </p:nvCxnSpPr>
        <p:spPr>
          <a:xfrm>
            <a:off x="1263806" y="3507754"/>
            <a:ext cx="0" cy="83750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31" idx="1"/>
          </p:cNvCxnSpPr>
          <p:nvPr/>
        </p:nvCxnSpPr>
        <p:spPr>
          <a:xfrm>
            <a:off x="1263806" y="4345259"/>
            <a:ext cx="141542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226340" y="2097937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Calib1</a:t>
            </a:r>
            <a:endParaRPr lang="en-US" sz="12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5762171" y="2238825"/>
            <a:ext cx="0" cy="3385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762171" y="2238825"/>
            <a:ext cx="76200" cy="850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5762171" y="2493104"/>
            <a:ext cx="76200" cy="842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5838371" y="2323827"/>
            <a:ext cx="0" cy="1692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5838371" y="2400799"/>
            <a:ext cx="381000" cy="76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457371" y="2535241"/>
            <a:ext cx="304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228771" y="2323827"/>
            <a:ext cx="0" cy="14180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5228771" y="2876861"/>
            <a:ext cx="49393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533571" y="2953061"/>
            <a:ext cx="0" cy="554693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5225596" y="3741840"/>
            <a:ext cx="49393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361099" y="2323827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IN1</a:t>
            </a:r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5152571" y="3507754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Calib32</a:t>
            </a:r>
            <a:endParaRPr lang="en-US" sz="12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5724071" y="3637373"/>
            <a:ext cx="0" cy="3385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724071" y="3637373"/>
            <a:ext cx="76200" cy="850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724071" y="3891652"/>
            <a:ext cx="76200" cy="842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5800271" y="3722375"/>
            <a:ext cx="0" cy="1692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5800271" y="3799347"/>
            <a:ext cx="381000" cy="76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419271" y="3933789"/>
            <a:ext cx="304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3"/>
          </p:cNvCxnSpPr>
          <p:nvPr/>
        </p:nvCxnSpPr>
        <p:spPr>
          <a:xfrm>
            <a:off x="4351995" y="4345259"/>
            <a:ext cx="136298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905302" y="4118119"/>
            <a:ext cx="756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Calib_Trg</a:t>
            </a:r>
            <a:endParaRPr lang="en-US" sz="12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5719527" y="4225841"/>
            <a:ext cx="0" cy="3385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719527" y="4225841"/>
            <a:ext cx="76200" cy="850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5719527" y="4480120"/>
            <a:ext cx="76200" cy="842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5795727" y="4310843"/>
            <a:ext cx="0" cy="1692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152571" y="4522257"/>
            <a:ext cx="5669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228771" y="3722375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IN32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216181" y="4310843"/>
            <a:ext cx="439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TRG</a:t>
            </a:r>
            <a:endParaRPr lang="en-US" sz="1200" dirty="0"/>
          </a:p>
        </p:txBody>
      </p:sp>
      <p:cxnSp>
        <p:nvCxnSpPr>
          <p:cNvPr id="119" name="Straight Arrow Connector 118"/>
          <p:cNvCxnSpPr/>
          <p:nvPr/>
        </p:nvCxnSpPr>
        <p:spPr>
          <a:xfrm flipH="1" flipV="1">
            <a:off x="5757627" y="4522257"/>
            <a:ext cx="4544" cy="3358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4936195" y="4858061"/>
            <a:ext cx="8259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939664" y="4600915"/>
            <a:ext cx="848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Calib_Sel</a:t>
            </a:r>
            <a:endParaRPr lang="en-US" sz="1400" dirty="0"/>
          </a:p>
        </p:txBody>
      </p:sp>
      <p:sp>
        <p:nvSpPr>
          <p:cNvPr id="124" name="Rectangle 123"/>
          <p:cNvSpPr/>
          <p:nvPr/>
        </p:nvSpPr>
        <p:spPr>
          <a:xfrm>
            <a:off x="6252926" y="3633904"/>
            <a:ext cx="1112163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6184347" y="361851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Ch#32 TDC</a:t>
            </a:r>
            <a:endParaRPr lang="en-US" dirty="0" smtClean="0"/>
          </a:p>
        </p:txBody>
      </p:sp>
      <p:cxnSp>
        <p:nvCxnSpPr>
          <p:cNvPr id="126" name="Straight Connector 125"/>
          <p:cNvCxnSpPr/>
          <p:nvPr/>
        </p:nvCxnSpPr>
        <p:spPr>
          <a:xfrm>
            <a:off x="6747006" y="2839382"/>
            <a:ext cx="0" cy="554693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5800271" y="4379050"/>
            <a:ext cx="1008736" cy="1643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809007" y="4019861"/>
            <a:ext cx="0" cy="35918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72045" y="4927742"/>
            <a:ext cx="8095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group (32 channels) has one set of calibration logic, so the IODELAY is localized</a:t>
            </a:r>
          </a:p>
          <a:p>
            <a:r>
              <a:rPr lang="en-US" dirty="0" smtClean="0"/>
              <a:t>One rising edge and one falling edge per 32ns.  </a:t>
            </a:r>
          </a:p>
          <a:p>
            <a:r>
              <a:rPr lang="en-US" dirty="0" smtClean="0"/>
              <a:t>IODELAY increases (2.5ns/32 ~78ps) every 32ns.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527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62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jgu</dc:creator>
  <cp:lastModifiedBy>GU</cp:lastModifiedBy>
  <cp:revision>17</cp:revision>
  <dcterms:created xsi:type="dcterms:W3CDTF">2006-08-16T00:00:00Z</dcterms:created>
  <dcterms:modified xsi:type="dcterms:W3CDTF">2014-08-05T12:00:18Z</dcterms:modified>
</cp:coreProperties>
</file>