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972800" cy="8229600" type="B4JIS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222"/>
      </p:cViewPr>
      <p:guideLst>
        <p:guide orient="horz" pos="2592"/>
        <p:guide pos="34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556512"/>
            <a:ext cx="932688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4663440"/>
            <a:ext cx="768096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5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8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329567"/>
            <a:ext cx="246888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329567"/>
            <a:ext cx="722376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8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6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5288282"/>
            <a:ext cx="9326880" cy="16344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3488056"/>
            <a:ext cx="9326880" cy="18002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53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920242"/>
            <a:ext cx="4846320" cy="54311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920242"/>
            <a:ext cx="4846320" cy="54311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842136"/>
            <a:ext cx="4848226" cy="7677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609850"/>
            <a:ext cx="4848226" cy="47415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842136"/>
            <a:ext cx="4850130" cy="7677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609850"/>
            <a:ext cx="4850130" cy="47415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4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4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327660"/>
            <a:ext cx="3609976" cy="13944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327662"/>
            <a:ext cx="6134100" cy="70237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722122"/>
            <a:ext cx="3609976" cy="56292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7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5760720"/>
            <a:ext cx="6583680" cy="6800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735330"/>
            <a:ext cx="6583680" cy="49377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6440806"/>
            <a:ext cx="6583680" cy="965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29566"/>
            <a:ext cx="987552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920242"/>
            <a:ext cx="9875520" cy="5431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7627622"/>
            <a:ext cx="2560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7627622"/>
            <a:ext cx="34747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7627622"/>
            <a:ext cx="2560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9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2617" y="691595"/>
            <a:ext cx="1634099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3947" y="691595"/>
            <a:ext cx="168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Ch#1 data(26:0)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438" y="1148795"/>
            <a:ext cx="1646278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1768" y="1148795"/>
            <a:ext cx="168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Ch#2 data(26:0)</a:t>
            </a:r>
          </a:p>
        </p:txBody>
      </p:sp>
      <p:sp>
        <p:nvSpPr>
          <p:cNvPr id="8" name="Rectangle 7"/>
          <p:cNvSpPr/>
          <p:nvPr/>
        </p:nvSpPr>
        <p:spPr>
          <a:xfrm>
            <a:off x="512617" y="2139395"/>
            <a:ext cx="1634099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3947" y="2139395"/>
            <a:ext cx="168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Ch#8 data(26:0)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460558" y="1605995"/>
            <a:ext cx="0" cy="45720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15767" y="1102623"/>
            <a:ext cx="1771503" cy="668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742807" y="1102623"/>
            <a:ext cx="18325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Merged data(26:0)</a:t>
            </a:r>
          </a:p>
          <a:p>
            <a:r>
              <a:rPr lang="en-US" sz="1400" dirty="0" smtClean="0"/>
              <a:t>27(wide) x 2048(deep)</a:t>
            </a:r>
          </a:p>
        </p:txBody>
      </p:sp>
      <p:cxnSp>
        <p:nvCxnSpPr>
          <p:cNvPr id="13" name="Elbow Connector 12"/>
          <p:cNvCxnSpPr>
            <a:stCxn id="5" idx="3"/>
          </p:cNvCxnSpPr>
          <p:nvPr/>
        </p:nvCxnSpPr>
        <p:spPr>
          <a:xfrm>
            <a:off x="2158895" y="876261"/>
            <a:ext cx="656872" cy="35164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flipV="1">
            <a:off x="2170805" y="1704069"/>
            <a:ext cx="656872" cy="48655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</p:cNvCxnSpPr>
          <p:nvPr/>
        </p:nvCxnSpPr>
        <p:spPr>
          <a:xfrm>
            <a:off x="2146716" y="1333461"/>
            <a:ext cx="669052" cy="2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94218" y="1379623"/>
            <a:ext cx="0" cy="276999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15766" y="2000116"/>
            <a:ext cx="1771504" cy="668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742806" y="2000116"/>
            <a:ext cx="18325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Merged data(26:0)</a:t>
            </a:r>
          </a:p>
          <a:p>
            <a:r>
              <a:rPr lang="en-US" sz="1400" dirty="0" smtClean="0"/>
              <a:t>27(wide) x 2048(deep)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7677" y="2838316"/>
            <a:ext cx="1776252" cy="668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754717" y="2838316"/>
            <a:ext cx="18325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Merged data(26:0)</a:t>
            </a:r>
          </a:p>
          <a:p>
            <a:r>
              <a:rPr lang="en-US" sz="1400" dirty="0" smtClean="0"/>
              <a:t>27(wide) x 2048(deep)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5766" y="3641335"/>
            <a:ext cx="1777794" cy="668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42806" y="3641335"/>
            <a:ext cx="18325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Merged data(26:0)</a:t>
            </a:r>
          </a:p>
          <a:p>
            <a:r>
              <a:rPr lang="en-US" sz="1400" dirty="0" smtClean="0"/>
              <a:t>27(wide) x 2048(deep)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90243" y="1921002"/>
            <a:ext cx="1759592" cy="1468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217282" y="1921002"/>
            <a:ext cx="183255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Further merged</a:t>
            </a:r>
          </a:p>
          <a:p>
            <a:r>
              <a:rPr lang="en-US" sz="1600" dirty="0" smtClean="0"/>
              <a:t> data(26:0)</a:t>
            </a:r>
          </a:p>
          <a:p>
            <a:r>
              <a:rPr lang="en-US" sz="1400" dirty="0" smtClean="0"/>
              <a:t>(connector#1)</a:t>
            </a:r>
          </a:p>
          <a:p>
            <a:endParaRPr lang="en-US" sz="1400" dirty="0" smtClean="0"/>
          </a:p>
          <a:p>
            <a:r>
              <a:rPr lang="en-US" sz="1400" dirty="0" smtClean="0"/>
              <a:t>27(wide) x 2048(deep)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577202" y="2442733"/>
            <a:ext cx="7130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89111" y="2987801"/>
            <a:ext cx="70113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>
            <a:off x="4577200" y="1653707"/>
            <a:ext cx="713042" cy="41969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flipV="1">
            <a:off x="4605769" y="3292601"/>
            <a:ext cx="684473" cy="533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862537" y="5429116"/>
            <a:ext cx="1759593" cy="668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789577" y="5429116"/>
            <a:ext cx="18325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Merged data(26:0)</a:t>
            </a:r>
          </a:p>
          <a:p>
            <a:r>
              <a:rPr lang="en-US" sz="1400" dirty="0" smtClean="0"/>
              <a:t>27(wide) x 2048(deep)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2617" y="3707329"/>
            <a:ext cx="1634099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09845" y="3707329"/>
            <a:ext cx="180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Ch#32 data(26:0)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4343" y="5769194"/>
            <a:ext cx="1752599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53629" y="5769194"/>
            <a:ext cx="1918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Ch#192 data(26:0)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1484916" y="4248113"/>
            <a:ext cx="6110" cy="1396483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460559" y="2617193"/>
            <a:ext cx="15254" cy="1008102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>
            <a:off x="2137019" y="3908034"/>
            <a:ext cx="690658" cy="1055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691498" y="4382320"/>
            <a:ext cx="6110" cy="89439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301673" y="4604134"/>
            <a:ext cx="1657463" cy="1468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228712" y="4604134"/>
            <a:ext cx="183255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Further merged</a:t>
            </a:r>
          </a:p>
          <a:p>
            <a:r>
              <a:rPr lang="en-US" sz="1600" dirty="0" smtClean="0"/>
              <a:t> data(26:0)</a:t>
            </a:r>
          </a:p>
          <a:p>
            <a:r>
              <a:rPr lang="en-US" sz="1400" dirty="0" smtClean="0"/>
              <a:t>(connector#6)</a:t>
            </a:r>
          </a:p>
          <a:p>
            <a:endParaRPr lang="en-US" sz="1400" dirty="0" smtClean="0"/>
          </a:p>
          <a:p>
            <a:r>
              <a:rPr lang="en-US" sz="1400" dirty="0" smtClean="0"/>
              <a:t>27(wide) x 2048(deep)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310703" y="3518284"/>
            <a:ext cx="6110" cy="89439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873536" y="2595075"/>
            <a:ext cx="1759592" cy="13807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800575" y="2595075"/>
            <a:ext cx="1832553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Further merged</a:t>
            </a:r>
          </a:p>
          <a:p>
            <a:r>
              <a:rPr lang="en-US" sz="1600" dirty="0" smtClean="0"/>
              <a:t> data(26:0)</a:t>
            </a:r>
          </a:p>
          <a:p>
            <a:r>
              <a:rPr lang="en-US" sz="1600" dirty="0" smtClean="0"/>
              <a:t>(All channels)</a:t>
            </a:r>
          </a:p>
          <a:p>
            <a:r>
              <a:rPr lang="en-US" sz="1400" dirty="0" smtClean="0"/>
              <a:t>27(wide) x 4096(deep)</a:t>
            </a:r>
          </a:p>
          <a:p>
            <a:endParaRPr lang="en-US" sz="800" dirty="0" smtClean="0"/>
          </a:p>
          <a:p>
            <a:r>
              <a:rPr lang="en-US" sz="1600" dirty="0" smtClean="0"/>
              <a:t>6 </a:t>
            </a:r>
            <a:r>
              <a:rPr lang="en-US" sz="1600" dirty="0" smtClean="0">
                <a:sym typeface="Wingdings" panose="05000000000000000000" pitchFamily="2" charset="2"/>
              </a:rPr>
              <a:t> 1 merger</a:t>
            </a:r>
            <a:endParaRPr lang="en-US" sz="1600" dirty="0" smtClean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7049835" y="2835401"/>
            <a:ext cx="823701" cy="2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 flipV="1">
            <a:off x="6959136" y="3975783"/>
            <a:ext cx="914400" cy="74289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7568736" y="2965357"/>
            <a:ext cx="6110" cy="89439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806736" y="625601"/>
            <a:ext cx="2026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Trigger/Clock/Reset</a:t>
            </a:r>
            <a:endParaRPr lang="en-US" dirty="0"/>
          </a:p>
        </p:txBody>
      </p:sp>
      <p:cxnSp>
        <p:nvCxnSpPr>
          <p:cNvPr id="49" name="Straight Connector 48"/>
          <p:cNvCxnSpPr>
            <a:stCxn id="48" idx="1"/>
          </p:cNvCxnSpPr>
          <p:nvPr/>
        </p:nvCxnSpPr>
        <p:spPr>
          <a:xfrm flipH="1">
            <a:off x="3911136" y="810267"/>
            <a:ext cx="289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911136" y="810267"/>
            <a:ext cx="0" cy="2923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8" idx="2"/>
          </p:cNvCxnSpPr>
          <p:nvPr/>
        </p:nvCxnSpPr>
        <p:spPr>
          <a:xfrm>
            <a:off x="7819931" y="994933"/>
            <a:ext cx="0" cy="442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6310703" y="1437070"/>
            <a:ext cx="1509228" cy="15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10703" y="1452133"/>
            <a:ext cx="6110" cy="4688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819931" y="1437070"/>
            <a:ext cx="5108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8330736" y="1437070"/>
            <a:ext cx="0" cy="1158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8722851" y="1693858"/>
            <a:ext cx="1759592" cy="6066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8686371" y="1704069"/>
            <a:ext cx="18325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Event Headers</a:t>
            </a:r>
          </a:p>
          <a:p>
            <a:r>
              <a:rPr lang="en-US" sz="1400" dirty="0" smtClean="0"/>
              <a:t>32(wide) x 1024(deep)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8330736" y="1437070"/>
            <a:ext cx="1143000" cy="15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9473736" y="1444601"/>
            <a:ext cx="0" cy="2594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8406936" y="4364598"/>
            <a:ext cx="1946596" cy="9737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8417968" y="4364598"/>
            <a:ext cx="968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Full block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0004719" y="2300543"/>
            <a:ext cx="0" cy="2064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9016536" y="3975782"/>
            <a:ext cx="0" cy="3714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7996165" y="5695642"/>
            <a:ext cx="927500" cy="50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8035349" y="5641365"/>
            <a:ext cx="888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VME Readout</a:t>
            </a:r>
            <a:endParaRPr lang="en-US" sz="1000" dirty="0" smtClean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071501" y="5953860"/>
            <a:ext cx="38783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9527616" y="5700041"/>
            <a:ext cx="927500" cy="507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9515600" y="5652158"/>
            <a:ext cx="888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Other Readout</a:t>
            </a:r>
            <a:endParaRPr lang="en-US" sz="1000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9296609" y="4364598"/>
            <a:ext cx="11160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Block headers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event#1 headers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event#1 data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  ------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</a:t>
            </a:r>
            <a:r>
              <a:rPr lang="en-US" sz="1000" dirty="0" err="1" smtClean="0"/>
              <a:t>event#n</a:t>
            </a:r>
            <a:r>
              <a:rPr lang="en-US" sz="1000" dirty="0" smtClean="0"/>
              <a:t> data</a:t>
            </a:r>
          </a:p>
          <a:p>
            <a:r>
              <a:rPr lang="en-US" sz="1000" dirty="0" smtClean="0"/>
              <a:t>Block Trailer</a:t>
            </a: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8635536" y="5338333"/>
            <a:ext cx="0" cy="357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0083336" y="5338333"/>
            <a:ext cx="0" cy="357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246942" y="5835240"/>
            <a:ext cx="6155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123543" y="6553200"/>
            <a:ext cx="7771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Format</a:t>
            </a:r>
          </a:p>
          <a:p>
            <a:r>
              <a:rPr lang="en-US" dirty="0" smtClean="0"/>
              <a:t>Bits (31:27,        26-24,         23:19,         18,                 17:8,          </a:t>
            </a:r>
            <a:r>
              <a:rPr lang="en-US" dirty="0" smtClean="0"/>
              <a:t>         </a:t>
            </a:r>
            <a:r>
              <a:rPr lang="en-US" dirty="0" smtClean="0"/>
              <a:t>7,        6:0</a:t>
            </a:r>
            <a:endParaRPr lang="en-US" dirty="0"/>
          </a:p>
          <a:p>
            <a:r>
              <a:rPr lang="en-US" dirty="0" smtClean="0"/>
              <a:t>        Format  Connector#  Channel#  </a:t>
            </a:r>
            <a:r>
              <a:rPr lang="en-US" dirty="0" smtClean="0"/>
              <a:t> </a:t>
            </a:r>
            <a:r>
              <a:rPr lang="en-US" dirty="0" err="1" smtClean="0"/>
              <a:t>EdgeType</a:t>
            </a:r>
            <a:r>
              <a:rPr lang="en-US" dirty="0" smtClean="0"/>
              <a:t>    </a:t>
            </a:r>
            <a:r>
              <a:rPr lang="en-US" dirty="0" err="1" smtClean="0"/>
              <a:t>Coarse_time</a:t>
            </a:r>
            <a:r>
              <a:rPr lang="en-US" smtClean="0"/>
              <a:t>  </a:t>
            </a:r>
            <a:r>
              <a:rPr lang="en-US" smtClean="0"/>
              <a:t>       </a:t>
            </a:r>
            <a:r>
              <a:rPr lang="en-US" dirty="0" smtClean="0"/>
              <a:t>2ns  </a:t>
            </a:r>
            <a:r>
              <a:rPr lang="en-US" dirty="0" err="1" smtClean="0"/>
              <a:t>Fine_time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xxxxx</a:t>
            </a:r>
            <a:r>
              <a:rPr lang="en-US" dirty="0" smtClean="0"/>
              <a:t>          0 - 5            0 - 31      1: R  0: F     </a:t>
            </a:r>
            <a:r>
              <a:rPr lang="en-US" dirty="0" smtClean="0"/>
              <a:t>4*(0 – 1023) </a:t>
            </a:r>
            <a:r>
              <a:rPr lang="en-US" dirty="0" smtClean="0"/>
              <a:t>ns     0/1     0 - 127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009086" y="6095926"/>
            <a:ext cx="148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</a:t>
            </a:r>
            <a:r>
              <a:rPr lang="en-US" dirty="0" smtClean="0">
                <a:sym typeface="Wingdings" panose="05000000000000000000" pitchFamily="2" charset="2"/>
              </a:rPr>
              <a:t> 1 merger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404984" y="6072532"/>
            <a:ext cx="148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4  1 merger</a:t>
            </a:r>
            <a:endParaRPr lang="en-US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4622130" y="5933752"/>
            <a:ext cx="6795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789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188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Jefferson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</dc:creator>
  <cp:lastModifiedBy>GU</cp:lastModifiedBy>
  <cp:revision>33</cp:revision>
  <dcterms:created xsi:type="dcterms:W3CDTF">2014-07-31T14:00:31Z</dcterms:created>
  <dcterms:modified xsi:type="dcterms:W3CDTF">2014-07-31T19:57:42Z</dcterms:modified>
</cp:coreProperties>
</file>