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0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5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28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8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69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53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40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8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4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73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42614-2DDD-4635-AE09-B559A58C1215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78BCE-36E5-4A08-8D2D-530FC0988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9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03408" y="781853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303408" y="781853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303408" y="1391453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32008" y="934253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93808" y="934253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93808" y="1315253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532008" y="1162853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36169" y="629453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Ch_In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481187" y="998785"/>
            <a:ext cx="8531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Calib_In</a:t>
            </a:r>
            <a:endParaRPr lang="en-US" sz="1600" dirty="0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1417708" y="1467653"/>
            <a:ext cx="4762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41408" y="1696253"/>
            <a:ext cx="876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90002" y="1417855"/>
            <a:ext cx="9236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Calib_sel</a:t>
            </a:r>
            <a:endParaRPr lang="en-US" sz="16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922533" y="1010453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922533" y="1010453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998733" y="1086653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1922533" y="1239053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1998733" y="1167615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141608" y="1015215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141608" y="1015215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217808" y="109141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2141608" y="1243815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217808" y="1172377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360683" y="1018043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360683" y="1018043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436883" y="1094243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2360683" y="1246643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2436883" y="1175205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584520" y="1015215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584520" y="1015215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660720" y="109141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2584520" y="1243815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2660720" y="1172377"/>
            <a:ext cx="242888" cy="3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892495" y="1029126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892495" y="1029126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968695" y="110532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2892495" y="1257726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968695" y="1186288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111570" y="1033888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111570" y="103388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187770" y="1110088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3111570" y="126248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3187770" y="1191050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330645" y="1036716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330645" y="1036716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406845" y="111291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3330645" y="1265316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3406845" y="1193878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554482" y="1033888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554482" y="103388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630682" y="1110088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3554482" y="126248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3630682" y="1191050"/>
            <a:ext cx="242888" cy="3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878332" y="1027538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878332" y="102753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954532" y="1103738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>
            <a:off x="3878332" y="125613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3954532" y="1184700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097407" y="10323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097407" y="10323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4173607" y="11085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4097407" y="12609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4173607" y="1189462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316482" y="1035128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4316482" y="103512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4392682" y="1111328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4316482" y="126372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4392682" y="1192290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4540319" y="10323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4540319" y="10323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4616519" y="11085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>
            <a:off x="4540319" y="12609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4616519" y="1189462"/>
            <a:ext cx="242888" cy="3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5442021" y="1022776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5442021" y="1022776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5518221" y="109897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>
            <a:off x="5442021" y="1251376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5518221" y="1179938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5661096" y="1027538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5661096" y="102753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5737296" y="1103738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H="1">
            <a:off x="5661096" y="125613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5737296" y="1184700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5880171" y="1030366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5880171" y="1030366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5956371" y="110656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H="1">
            <a:off x="5880171" y="1258966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5956371" y="1187528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6104008" y="1027538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104008" y="102753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6180208" y="1103738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6104008" y="1256138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6183383" y="1188280"/>
            <a:ext cx="242888" cy="3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6426271" y="1017565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6426271" y="1017565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6502471" y="109376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H="1">
            <a:off x="6426271" y="1246165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>
            <a:off x="6502471" y="1174727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6645346" y="1022327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6645346" y="1022327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6721546" y="109852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H="1">
            <a:off x="6645346" y="1250927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6721546" y="1179489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6864421" y="1025155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6864421" y="1025155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6940621" y="1101355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flipH="1">
            <a:off x="6864421" y="1253755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6940621" y="1182317"/>
            <a:ext cx="142875" cy="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7088258" y="1022327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7088258" y="1022327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7164458" y="109852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flipH="1">
            <a:off x="7088258" y="1250927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>
            <a:off x="7164458" y="1179489"/>
            <a:ext cx="242888" cy="3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>
            <a:off x="4884808" y="1207352"/>
            <a:ext cx="533400" cy="843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7475608" y="903911"/>
            <a:ext cx="1267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Carry Chain</a:t>
            </a:r>
          </a:p>
          <a:p>
            <a:r>
              <a:rPr lang="en-US" dirty="0" smtClean="0"/>
              <a:t>32x4 units</a:t>
            </a:r>
            <a:endParaRPr lang="en-US" dirty="0"/>
          </a:p>
        </p:txBody>
      </p:sp>
      <p:cxnSp>
        <p:nvCxnSpPr>
          <p:cNvPr id="142" name="Straight Connector 141"/>
          <p:cNvCxnSpPr/>
          <p:nvPr/>
        </p:nvCxnSpPr>
        <p:spPr>
          <a:xfrm>
            <a:off x="1979683" y="2074457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1979683" y="2074457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>
            <a:off x="2141608" y="2074457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flipH="1">
            <a:off x="1979683" y="2303057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>
            <a:endCxn id="154" idx="3"/>
          </p:cNvCxnSpPr>
          <p:nvPr/>
        </p:nvCxnSpPr>
        <p:spPr>
          <a:xfrm flipH="1">
            <a:off x="1595538" y="2188757"/>
            <a:ext cx="384145" cy="0"/>
          </a:xfrm>
          <a:prstGeom prst="line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713565" y="1896369"/>
            <a:ext cx="8819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Clock</a:t>
            </a:r>
          </a:p>
          <a:p>
            <a:r>
              <a:rPr lang="en-US" sz="1600" dirty="0" smtClean="0"/>
              <a:t>500MHz</a:t>
            </a:r>
            <a:endParaRPr lang="en-US" sz="1600" dirty="0"/>
          </a:p>
        </p:txBody>
      </p:sp>
      <p:sp>
        <p:nvSpPr>
          <p:cNvPr id="155" name="TextBox 154"/>
          <p:cNvSpPr txBox="1"/>
          <p:nvPr/>
        </p:nvSpPr>
        <p:spPr>
          <a:xfrm>
            <a:off x="1976498" y="2095344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sp>
        <p:nvSpPr>
          <p:cNvPr id="272" name="TextBox 271"/>
          <p:cNvSpPr txBox="1"/>
          <p:nvPr/>
        </p:nvSpPr>
        <p:spPr>
          <a:xfrm>
            <a:off x="7431158" y="1904910"/>
            <a:ext cx="940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</a:t>
            </a:r>
          </a:p>
          <a:p>
            <a:r>
              <a:rPr lang="en-US" dirty="0" smtClean="0"/>
              <a:t>128</a:t>
            </a:r>
            <a:endParaRPr lang="en-US" dirty="0"/>
          </a:p>
        </p:txBody>
      </p:sp>
      <p:cxnSp>
        <p:nvCxnSpPr>
          <p:cNvPr id="274" name="Straight Connector 273"/>
          <p:cNvCxnSpPr/>
          <p:nvPr/>
        </p:nvCxnSpPr>
        <p:spPr>
          <a:xfrm flipV="1">
            <a:off x="2057461" y="1160472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/>
          <p:nvPr/>
        </p:nvCxnSpPr>
        <p:spPr>
          <a:xfrm>
            <a:off x="2198757" y="2079219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/>
          <p:nvPr/>
        </p:nvCxnSpPr>
        <p:spPr>
          <a:xfrm>
            <a:off x="2198757" y="2079219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/>
          <p:cNvCxnSpPr/>
          <p:nvPr/>
        </p:nvCxnSpPr>
        <p:spPr>
          <a:xfrm>
            <a:off x="2360682" y="2079219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/>
          <p:nvPr/>
        </p:nvCxnSpPr>
        <p:spPr>
          <a:xfrm flipH="1">
            <a:off x="2198757" y="2307819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/>
          <p:cNvSpPr txBox="1"/>
          <p:nvPr/>
        </p:nvSpPr>
        <p:spPr>
          <a:xfrm>
            <a:off x="2195572" y="2100106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290" name="Straight Connector 289"/>
          <p:cNvCxnSpPr/>
          <p:nvPr/>
        </p:nvCxnSpPr>
        <p:spPr>
          <a:xfrm flipV="1">
            <a:off x="2276535" y="1165234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/>
          <p:cNvCxnSpPr/>
          <p:nvPr/>
        </p:nvCxnSpPr>
        <p:spPr>
          <a:xfrm>
            <a:off x="2419423" y="20816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/>
          <p:nvPr/>
        </p:nvCxnSpPr>
        <p:spPr>
          <a:xfrm>
            <a:off x="2419423" y="2081600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/>
          <p:cNvCxnSpPr/>
          <p:nvPr/>
        </p:nvCxnSpPr>
        <p:spPr>
          <a:xfrm>
            <a:off x="2581348" y="20816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/>
          <p:nvPr/>
        </p:nvCxnSpPr>
        <p:spPr>
          <a:xfrm flipH="1">
            <a:off x="2419423" y="2310200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TextBox 294"/>
          <p:cNvSpPr txBox="1"/>
          <p:nvPr/>
        </p:nvSpPr>
        <p:spPr>
          <a:xfrm>
            <a:off x="2416238" y="2102487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296" name="Straight Connector 295"/>
          <p:cNvCxnSpPr/>
          <p:nvPr/>
        </p:nvCxnSpPr>
        <p:spPr>
          <a:xfrm flipV="1">
            <a:off x="2497201" y="1167615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/>
          <p:nvPr/>
        </p:nvCxnSpPr>
        <p:spPr>
          <a:xfrm>
            <a:off x="2625014" y="2084428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/>
          <p:nvPr/>
        </p:nvCxnSpPr>
        <p:spPr>
          <a:xfrm>
            <a:off x="2625014" y="2084428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/>
          <p:nvPr/>
        </p:nvCxnSpPr>
        <p:spPr>
          <a:xfrm>
            <a:off x="2786939" y="2084428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Connector 299"/>
          <p:cNvCxnSpPr/>
          <p:nvPr/>
        </p:nvCxnSpPr>
        <p:spPr>
          <a:xfrm flipH="1">
            <a:off x="2625014" y="2313028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TextBox 300"/>
          <p:cNvSpPr txBox="1"/>
          <p:nvPr/>
        </p:nvSpPr>
        <p:spPr>
          <a:xfrm>
            <a:off x="2621829" y="2105315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02" name="Straight Connector 301"/>
          <p:cNvCxnSpPr/>
          <p:nvPr/>
        </p:nvCxnSpPr>
        <p:spPr>
          <a:xfrm flipV="1">
            <a:off x="2702792" y="1170443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/>
          <p:cNvCxnSpPr/>
          <p:nvPr/>
        </p:nvCxnSpPr>
        <p:spPr>
          <a:xfrm>
            <a:off x="2947251" y="2095569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Connector 303"/>
          <p:cNvCxnSpPr/>
          <p:nvPr/>
        </p:nvCxnSpPr>
        <p:spPr>
          <a:xfrm>
            <a:off x="2947251" y="2095569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/>
          <p:cNvCxnSpPr/>
          <p:nvPr/>
        </p:nvCxnSpPr>
        <p:spPr>
          <a:xfrm>
            <a:off x="3109176" y="2095569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/>
          <p:nvPr/>
        </p:nvCxnSpPr>
        <p:spPr>
          <a:xfrm flipH="1">
            <a:off x="2947251" y="2324169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TextBox 306"/>
          <p:cNvSpPr txBox="1"/>
          <p:nvPr/>
        </p:nvSpPr>
        <p:spPr>
          <a:xfrm>
            <a:off x="2944066" y="2116456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08" name="Straight Connector 307"/>
          <p:cNvCxnSpPr/>
          <p:nvPr/>
        </p:nvCxnSpPr>
        <p:spPr>
          <a:xfrm flipV="1">
            <a:off x="3025029" y="1181584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/>
          <p:nvPr/>
        </p:nvCxnSpPr>
        <p:spPr>
          <a:xfrm>
            <a:off x="3166325" y="2100331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309"/>
          <p:cNvCxnSpPr/>
          <p:nvPr/>
        </p:nvCxnSpPr>
        <p:spPr>
          <a:xfrm>
            <a:off x="3166325" y="2100331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/>
          <p:cNvCxnSpPr/>
          <p:nvPr/>
        </p:nvCxnSpPr>
        <p:spPr>
          <a:xfrm>
            <a:off x="3328250" y="2100331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311"/>
          <p:cNvCxnSpPr/>
          <p:nvPr/>
        </p:nvCxnSpPr>
        <p:spPr>
          <a:xfrm flipH="1">
            <a:off x="3166325" y="2328931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TextBox 312"/>
          <p:cNvSpPr txBox="1"/>
          <p:nvPr/>
        </p:nvSpPr>
        <p:spPr>
          <a:xfrm>
            <a:off x="3163140" y="2121218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14" name="Straight Connector 313"/>
          <p:cNvCxnSpPr/>
          <p:nvPr/>
        </p:nvCxnSpPr>
        <p:spPr>
          <a:xfrm flipV="1">
            <a:off x="3244103" y="1186346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/>
          <p:cNvCxnSpPr/>
          <p:nvPr/>
        </p:nvCxnSpPr>
        <p:spPr>
          <a:xfrm>
            <a:off x="3386991" y="2102712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/>
          <p:cNvCxnSpPr/>
          <p:nvPr/>
        </p:nvCxnSpPr>
        <p:spPr>
          <a:xfrm>
            <a:off x="3386991" y="2102712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/>
          <p:cNvCxnSpPr/>
          <p:nvPr/>
        </p:nvCxnSpPr>
        <p:spPr>
          <a:xfrm>
            <a:off x="3548916" y="2102712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/>
          <p:cNvCxnSpPr/>
          <p:nvPr/>
        </p:nvCxnSpPr>
        <p:spPr>
          <a:xfrm flipH="1">
            <a:off x="3386991" y="2331312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TextBox 318"/>
          <p:cNvSpPr txBox="1"/>
          <p:nvPr/>
        </p:nvSpPr>
        <p:spPr>
          <a:xfrm>
            <a:off x="3383806" y="2123599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20" name="Straight Connector 319"/>
          <p:cNvCxnSpPr/>
          <p:nvPr/>
        </p:nvCxnSpPr>
        <p:spPr>
          <a:xfrm flipV="1">
            <a:off x="3464769" y="1188727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/>
          <p:cNvCxnSpPr/>
          <p:nvPr/>
        </p:nvCxnSpPr>
        <p:spPr>
          <a:xfrm>
            <a:off x="3592582" y="210554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Connector 321"/>
          <p:cNvCxnSpPr/>
          <p:nvPr/>
        </p:nvCxnSpPr>
        <p:spPr>
          <a:xfrm>
            <a:off x="3592582" y="2105540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Connector 322"/>
          <p:cNvCxnSpPr/>
          <p:nvPr/>
        </p:nvCxnSpPr>
        <p:spPr>
          <a:xfrm>
            <a:off x="3754507" y="210554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/>
          <p:cNvCxnSpPr/>
          <p:nvPr/>
        </p:nvCxnSpPr>
        <p:spPr>
          <a:xfrm flipH="1">
            <a:off x="3592582" y="2334140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TextBox 324"/>
          <p:cNvSpPr txBox="1"/>
          <p:nvPr/>
        </p:nvSpPr>
        <p:spPr>
          <a:xfrm>
            <a:off x="3589397" y="2126427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26" name="Straight Connector 325"/>
          <p:cNvCxnSpPr/>
          <p:nvPr/>
        </p:nvCxnSpPr>
        <p:spPr>
          <a:xfrm flipV="1">
            <a:off x="3670360" y="1191555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Connector 326"/>
          <p:cNvCxnSpPr/>
          <p:nvPr/>
        </p:nvCxnSpPr>
        <p:spPr>
          <a:xfrm>
            <a:off x="3936273" y="2099915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Connector 327"/>
          <p:cNvCxnSpPr/>
          <p:nvPr/>
        </p:nvCxnSpPr>
        <p:spPr>
          <a:xfrm>
            <a:off x="3936273" y="2099915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/>
          <p:cNvCxnSpPr/>
          <p:nvPr/>
        </p:nvCxnSpPr>
        <p:spPr>
          <a:xfrm>
            <a:off x="4098198" y="2099915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Connector 329"/>
          <p:cNvCxnSpPr/>
          <p:nvPr/>
        </p:nvCxnSpPr>
        <p:spPr>
          <a:xfrm flipH="1">
            <a:off x="3936273" y="2328515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1" name="TextBox 330"/>
          <p:cNvSpPr txBox="1"/>
          <p:nvPr/>
        </p:nvSpPr>
        <p:spPr>
          <a:xfrm>
            <a:off x="3933088" y="2120802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32" name="Straight Connector 331"/>
          <p:cNvCxnSpPr/>
          <p:nvPr/>
        </p:nvCxnSpPr>
        <p:spPr>
          <a:xfrm flipV="1">
            <a:off x="4014051" y="1185930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/>
          <p:cNvCxnSpPr/>
          <p:nvPr/>
        </p:nvCxnSpPr>
        <p:spPr>
          <a:xfrm>
            <a:off x="4155347" y="2104677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/>
          <p:cNvCxnSpPr/>
          <p:nvPr/>
        </p:nvCxnSpPr>
        <p:spPr>
          <a:xfrm>
            <a:off x="4155347" y="2104677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>
            <a:off x="4317272" y="2104677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 flipH="1">
            <a:off x="4155347" y="2333277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" name="TextBox 336"/>
          <p:cNvSpPr txBox="1"/>
          <p:nvPr/>
        </p:nvSpPr>
        <p:spPr>
          <a:xfrm>
            <a:off x="4152162" y="2125564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38" name="Straight Connector 337"/>
          <p:cNvCxnSpPr/>
          <p:nvPr/>
        </p:nvCxnSpPr>
        <p:spPr>
          <a:xfrm flipV="1">
            <a:off x="4233125" y="1190692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>
            <a:off x="4376013" y="2107058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/>
          <p:cNvCxnSpPr/>
          <p:nvPr/>
        </p:nvCxnSpPr>
        <p:spPr>
          <a:xfrm>
            <a:off x="4376013" y="2107058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>
            <a:off x="4537938" y="2107058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Connector 341"/>
          <p:cNvCxnSpPr/>
          <p:nvPr/>
        </p:nvCxnSpPr>
        <p:spPr>
          <a:xfrm flipH="1">
            <a:off x="4376013" y="2335658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3" name="TextBox 342"/>
          <p:cNvSpPr txBox="1"/>
          <p:nvPr/>
        </p:nvSpPr>
        <p:spPr>
          <a:xfrm>
            <a:off x="4372828" y="2127945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44" name="Straight Connector 343"/>
          <p:cNvCxnSpPr/>
          <p:nvPr/>
        </p:nvCxnSpPr>
        <p:spPr>
          <a:xfrm flipV="1">
            <a:off x="4453791" y="1193073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/>
          <p:cNvCxnSpPr/>
          <p:nvPr/>
        </p:nvCxnSpPr>
        <p:spPr>
          <a:xfrm>
            <a:off x="4581604" y="2109886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/>
          <p:cNvCxnSpPr/>
          <p:nvPr/>
        </p:nvCxnSpPr>
        <p:spPr>
          <a:xfrm>
            <a:off x="4581604" y="2109886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Connector 346"/>
          <p:cNvCxnSpPr/>
          <p:nvPr/>
        </p:nvCxnSpPr>
        <p:spPr>
          <a:xfrm>
            <a:off x="4743529" y="2109886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Connector 347"/>
          <p:cNvCxnSpPr/>
          <p:nvPr/>
        </p:nvCxnSpPr>
        <p:spPr>
          <a:xfrm flipH="1">
            <a:off x="4581604" y="2338486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4578419" y="2130773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50" name="Straight Connector 349"/>
          <p:cNvCxnSpPr/>
          <p:nvPr/>
        </p:nvCxnSpPr>
        <p:spPr>
          <a:xfrm flipV="1">
            <a:off x="4659382" y="1195901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/>
          <p:cNvCxnSpPr/>
          <p:nvPr/>
        </p:nvCxnSpPr>
        <p:spPr>
          <a:xfrm>
            <a:off x="5499962" y="2093224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Connector 351"/>
          <p:cNvCxnSpPr/>
          <p:nvPr/>
        </p:nvCxnSpPr>
        <p:spPr>
          <a:xfrm>
            <a:off x="5499962" y="2093224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/>
          <p:cNvCxnSpPr/>
          <p:nvPr/>
        </p:nvCxnSpPr>
        <p:spPr>
          <a:xfrm>
            <a:off x="5661887" y="2093224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Straight Connector 353"/>
          <p:cNvCxnSpPr/>
          <p:nvPr/>
        </p:nvCxnSpPr>
        <p:spPr>
          <a:xfrm flipH="1">
            <a:off x="5499962" y="2321824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TextBox 354"/>
          <p:cNvSpPr txBox="1"/>
          <p:nvPr/>
        </p:nvSpPr>
        <p:spPr>
          <a:xfrm>
            <a:off x="5496777" y="2114111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56" name="Straight Connector 355"/>
          <p:cNvCxnSpPr/>
          <p:nvPr/>
        </p:nvCxnSpPr>
        <p:spPr>
          <a:xfrm flipV="1">
            <a:off x="5577740" y="1179239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/>
          <p:cNvCxnSpPr/>
          <p:nvPr/>
        </p:nvCxnSpPr>
        <p:spPr>
          <a:xfrm>
            <a:off x="5719036" y="2097986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Connector 357"/>
          <p:cNvCxnSpPr/>
          <p:nvPr/>
        </p:nvCxnSpPr>
        <p:spPr>
          <a:xfrm>
            <a:off x="5719036" y="2097986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/>
          <p:cNvCxnSpPr/>
          <p:nvPr/>
        </p:nvCxnSpPr>
        <p:spPr>
          <a:xfrm>
            <a:off x="5880961" y="2097986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/>
          <p:cNvCxnSpPr/>
          <p:nvPr/>
        </p:nvCxnSpPr>
        <p:spPr>
          <a:xfrm flipH="1">
            <a:off x="5719036" y="2326586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TextBox 360"/>
          <p:cNvSpPr txBox="1"/>
          <p:nvPr/>
        </p:nvSpPr>
        <p:spPr>
          <a:xfrm>
            <a:off x="5715851" y="2118873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62" name="Straight Connector 361"/>
          <p:cNvCxnSpPr/>
          <p:nvPr/>
        </p:nvCxnSpPr>
        <p:spPr>
          <a:xfrm flipV="1">
            <a:off x="5796814" y="1184001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Connector 362"/>
          <p:cNvCxnSpPr/>
          <p:nvPr/>
        </p:nvCxnSpPr>
        <p:spPr>
          <a:xfrm>
            <a:off x="5939702" y="2100367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Connector 363"/>
          <p:cNvCxnSpPr/>
          <p:nvPr/>
        </p:nvCxnSpPr>
        <p:spPr>
          <a:xfrm>
            <a:off x="5939702" y="2100367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Connector 364"/>
          <p:cNvCxnSpPr/>
          <p:nvPr/>
        </p:nvCxnSpPr>
        <p:spPr>
          <a:xfrm>
            <a:off x="6101627" y="2100367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Connector 365"/>
          <p:cNvCxnSpPr/>
          <p:nvPr/>
        </p:nvCxnSpPr>
        <p:spPr>
          <a:xfrm flipH="1">
            <a:off x="5939702" y="2328967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TextBox 366"/>
          <p:cNvSpPr txBox="1"/>
          <p:nvPr/>
        </p:nvSpPr>
        <p:spPr>
          <a:xfrm>
            <a:off x="5936517" y="2121254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68" name="Straight Connector 367"/>
          <p:cNvCxnSpPr/>
          <p:nvPr/>
        </p:nvCxnSpPr>
        <p:spPr>
          <a:xfrm flipV="1">
            <a:off x="6017480" y="1186382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Connector 368"/>
          <p:cNvCxnSpPr/>
          <p:nvPr/>
        </p:nvCxnSpPr>
        <p:spPr>
          <a:xfrm>
            <a:off x="6145293" y="2103195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Straight Connector 369"/>
          <p:cNvCxnSpPr/>
          <p:nvPr/>
        </p:nvCxnSpPr>
        <p:spPr>
          <a:xfrm>
            <a:off x="6145293" y="2103195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370"/>
          <p:cNvCxnSpPr/>
          <p:nvPr/>
        </p:nvCxnSpPr>
        <p:spPr>
          <a:xfrm>
            <a:off x="6307218" y="2103195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Connector 371"/>
          <p:cNvCxnSpPr/>
          <p:nvPr/>
        </p:nvCxnSpPr>
        <p:spPr>
          <a:xfrm flipH="1">
            <a:off x="6145293" y="2331795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3" name="TextBox 372"/>
          <p:cNvSpPr txBox="1"/>
          <p:nvPr/>
        </p:nvSpPr>
        <p:spPr>
          <a:xfrm>
            <a:off x="6142108" y="2124082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74" name="Straight Connector 373"/>
          <p:cNvCxnSpPr/>
          <p:nvPr/>
        </p:nvCxnSpPr>
        <p:spPr>
          <a:xfrm flipV="1">
            <a:off x="6223071" y="1189210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Connector 374"/>
          <p:cNvCxnSpPr/>
          <p:nvPr/>
        </p:nvCxnSpPr>
        <p:spPr>
          <a:xfrm>
            <a:off x="6484212" y="2093853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/>
          <p:cNvCxnSpPr/>
          <p:nvPr/>
        </p:nvCxnSpPr>
        <p:spPr>
          <a:xfrm>
            <a:off x="6484212" y="2093853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Connector 376"/>
          <p:cNvCxnSpPr/>
          <p:nvPr/>
        </p:nvCxnSpPr>
        <p:spPr>
          <a:xfrm>
            <a:off x="6646137" y="2093853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/>
          <p:cNvCxnSpPr/>
          <p:nvPr/>
        </p:nvCxnSpPr>
        <p:spPr>
          <a:xfrm flipH="1">
            <a:off x="6484212" y="2322453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" name="TextBox 378"/>
          <p:cNvSpPr txBox="1"/>
          <p:nvPr/>
        </p:nvSpPr>
        <p:spPr>
          <a:xfrm>
            <a:off x="6481027" y="2114740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80" name="Straight Connector 379"/>
          <p:cNvCxnSpPr/>
          <p:nvPr/>
        </p:nvCxnSpPr>
        <p:spPr>
          <a:xfrm flipV="1">
            <a:off x="6561990" y="1179868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Connector 380"/>
          <p:cNvCxnSpPr/>
          <p:nvPr/>
        </p:nvCxnSpPr>
        <p:spPr>
          <a:xfrm>
            <a:off x="6703286" y="2098615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Connector 381"/>
          <p:cNvCxnSpPr/>
          <p:nvPr/>
        </p:nvCxnSpPr>
        <p:spPr>
          <a:xfrm>
            <a:off x="6703286" y="2098615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Connector 382"/>
          <p:cNvCxnSpPr/>
          <p:nvPr/>
        </p:nvCxnSpPr>
        <p:spPr>
          <a:xfrm>
            <a:off x="6865211" y="2098615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/>
          <p:cNvCxnSpPr/>
          <p:nvPr/>
        </p:nvCxnSpPr>
        <p:spPr>
          <a:xfrm flipH="1">
            <a:off x="6703286" y="2327215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TextBox 384"/>
          <p:cNvSpPr txBox="1"/>
          <p:nvPr/>
        </p:nvSpPr>
        <p:spPr>
          <a:xfrm>
            <a:off x="6700101" y="2119502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86" name="Straight Connector 385"/>
          <p:cNvCxnSpPr/>
          <p:nvPr/>
        </p:nvCxnSpPr>
        <p:spPr>
          <a:xfrm flipV="1">
            <a:off x="6781064" y="1184630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Connector 386"/>
          <p:cNvCxnSpPr/>
          <p:nvPr/>
        </p:nvCxnSpPr>
        <p:spPr>
          <a:xfrm>
            <a:off x="6923952" y="2100996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/>
          <p:cNvCxnSpPr/>
          <p:nvPr/>
        </p:nvCxnSpPr>
        <p:spPr>
          <a:xfrm>
            <a:off x="6923952" y="2100996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Connector 388"/>
          <p:cNvCxnSpPr/>
          <p:nvPr/>
        </p:nvCxnSpPr>
        <p:spPr>
          <a:xfrm>
            <a:off x="7085877" y="2100996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Connector 389"/>
          <p:cNvCxnSpPr/>
          <p:nvPr/>
        </p:nvCxnSpPr>
        <p:spPr>
          <a:xfrm flipH="1">
            <a:off x="6923952" y="2329596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TextBox 390"/>
          <p:cNvSpPr txBox="1"/>
          <p:nvPr/>
        </p:nvSpPr>
        <p:spPr>
          <a:xfrm>
            <a:off x="6920767" y="2121883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92" name="Straight Connector 391"/>
          <p:cNvCxnSpPr/>
          <p:nvPr/>
        </p:nvCxnSpPr>
        <p:spPr>
          <a:xfrm flipV="1">
            <a:off x="7001730" y="1187011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Connector 392"/>
          <p:cNvCxnSpPr/>
          <p:nvPr/>
        </p:nvCxnSpPr>
        <p:spPr>
          <a:xfrm>
            <a:off x="7129543" y="2103824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/>
          <p:cNvCxnSpPr/>
          <p:nvPr/>
        </p:nvCxnSpPr>
        <p:spPr>
          <a:xfrm>
            <a:off x="7129543" y="2103824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Connector 394"/>
          <p:cNvCxnSpPr/>
          <p:nvPr/>
        </p:nvCxnSpPr>
        <p:spPr>
          <a:xfrm>
            <a:off x="7291468" y="2103824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Straight Connector 395"/>
          <p:cNvCxnSpPr/>
          <p:nvPr/>
        </p:nvCxnSpPr>
        <p:spPr>
          <a:xfrm flipH="1">
            <a:off x="7129543" y="2332424"/>
            <a:ext cx="161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7" name="TextBox 396"/>
          <p:cNvSpPr txBox="1"/>
          <p:nvPr/>
        </p:nvSpPr>
        <p:spPr>
          <a:xfrm>
            <a:off x="7126358" y="2124711"/>
            <a:ext cx="16511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smtClean="0"/>
              <a:t>FD</a:t>
            </a:r>
            <a:endParaRPr lang="en-US" sz="1200" dirty="0"/>
          </a:p>
        </p:txBody>
      </p:sp>
      <p:cxnSp>
        <p:nvCxnSpPr>
          <p:cNvPr id="398" name="Straight Connector 397"/>
          <p:cNvCxnSpPr/>
          <p:nvPr/>
        </p:nvCxnSpPr>
        <p:spPr>
          <a:xfrm flipV="1">
            <a:off x="7207321" y="1189839"/>
            <a:ext cx="1592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Connector 398"/>
          <p:cNvCxnSpPr/>
          <p:nvPr/>
        </p:nvCxnSpPr>
        <p:spPr>
          <a:xfrm>
            <a:off x="4884808" y="2236012"/>
            <a:ext cx="533400" cy="843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Rectangle 400"/>
          <p:cNvSpPr/>
          <p:nvPr/>
        </p:nvSpPr>
        <p:spPr>
          <a:xfrm>
            <a:off x="1836808" y="2763053"/>
            <a:ext cx="5570538" cy="6463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TextBox 401"/>
          <p:cNvSpPr txBox="1"/>
          <p:nvPr/>
        </p:nvSpPr>
        <p:spPr>
          <a:xfrm>
            <a:off x="3198760" y="2763053"/>
            <a:ext cx="2396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Edge finder, rising/falling edge</a:t>
            </a:r>
          </a:p>
          <a:p>
            <a:r>
              <a:rPr lang="en-US" sz="1400" dirty="0" smtClean="0"/>
              <a:t>Pipelined encoder</a:t>
            </a:r>
            <a:endParaRPr lang="en-US" sz="1400" dirty="0"/>
          </a:p>
        </p:txBody>
      </p:sp>
      <p:cxnSp>
        <p:nvCxnSpPr>
          <p:cNvPr id="406" name="Straight Arrow Connector 405"/>
          <p:cNvCxnSpPr/>
          <p:nvPr/>
        </p:nvCxnSpPr>
        <p:spPr>
          <a:xfrm>
            <a:off x="2058257" y="2305884"/>
            <a:ext cx="7151" cy="457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Arrow Connector 407"/>
          <p:cNvCxnSpPr/>
          <p:nvPr/>
        </p:nvCxnSpPr>
        <p:spPr>
          <a:xfrm>
            <a:off x="2289245" y="2305884"/>
            <a:ext cx="0" cy="457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Arrow Connector 409"/>
          <p:cNvCxnSpPr/>
          <p:nvPr/>
        </p:nvCxnSpPr>
        <p:spPr>
          <a:xfrm>
            <a:off x="2508320" y="2313028"/>
            <a:ext cx="0" cy="45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Straight Arrow Connector 411"/>
          <p:cNvCxnSpPr/>
          <p:nvPr/>
        </p:nvCxnSpPr>
        <p:spPr>
          <a:xfrm>
            <a:off x="2703588" y="2313028"/>
            <a:ext cx="2388" cy="45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Arrow Connector 412"/>
          <p:cNvCxnSpPr/>
          <p:nvPr/>
        </p:nvCxnSpPr>
        <p:spPr>
          <a:xfrm>
            <a:off x="3029790" y="2309467"/>
            <a:ext cx="7151" cy="457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Arrow Connector 413"/>
          <p:cNvCxnSpPr/>
          <p:nvPr/>
        </p:nvCxnSpPr>
        <p:spPr>
          <a:xfrm>
            <a:off x="3260778" y="2309467"/>
            <a:ext cx="0" cy="457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Arrow Connector 414"/>
          <p:cNvCxnSpPr/>
          <p:nvPr/>
        </p:nvCxnSpPr>
        <p:spPr>
          <a:xfrm>
            <a:off x="3479853" y="2316611"/>
            <a:ext cx="0" cy="45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Arrow Connector 415"/>
          <p:cNvCxnSpPr/>
          <p:nvPr/>
        </p:nvCxnSpPr>
        <p:spPr>
          <a:xfrm>
            <a:off x="3675121" y="2316611"/>
            <a:ext cx="2388" cy="45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Arrow Connector 416"/>
          <p:cNvCxnSpPr/>
          <p:nvPr/>
        </p:nvCxnSpPr>
        <p:spPr>
          <a:xfrm>
            <a:off x="4011663" y="2317025"/>
            <a:ext cx="7151" cy="457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Straight Arrow Connector 417"/>
          <p:cNvCxnSpPr/>
          <p:nvPr/>
        </p:nvCxnSpPr>
        <p:spPr>
          <a:xfrm>
            <a:off x="4242651" y="2317025"/>
            <a:ext cx="0" cy="457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9" name="Straight Arrow Connector 418"/>
          <p:cNvCxnSpPr/>
          <p:nvPr/>
        </p:nvCxnSpPr>
        <p:spPr>
          <a:xfrm>
            <a:off x="4461726" y="2324169"/>
            <a:ext cx="0" cy="45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0" name="Straight Arrow Connector 419"/>
          <p:cNvCxnSpPr/>
          <p:nvPr/>
        </p:nvCxnSpPr>
        <p:spPr>
          <a:xfrm>
            <a:off x="4656994" y="2324169"/>
            <a:ext cx="2388" cy="45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Arrow Connector 420"/>
          <p:cNvCxnSpPr/>
          <p:nvPr/>
        </p:nvCxnSpPr>
        <p:spPr>
          <a:xfrm>
            <a:off x="5585670" y="2314229"/>
            <a:ext cx="7151" cy="457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Arrow Connector 421"/>
          <p:cNvCxnSpPr/>
          <p:nvPr/>
        </p:nvCxnSpPr>
        <p:spPr>
          <a:xfrm>
            <a:off x="5816658" y="2314229"/>
            <a:ext cx="0" cy="457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Straight Arrow Connector 422"/>
          <p:cNvCxnSpPr/>
          <p:nvPr/>
        </p:nvCxnSpPr>
        <p:spPr>
          <a:xfrm>
            <a:off x="6035733" y="2321373"/>
            <a:ext cx="0" cy="45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Straight Arrow Connector 423"/>
          <p:cNvCxnSpPr/>
          <p:nvPr/>
        </p:nvCxnSpPr>
        <p:spPr>
          <a:xfrm>
            <a:off x="6231001" y="2321373"/>
            <a:ext cx="2388" cy="45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Arrow Connector 424"/>
          <p:cNvCxnSpPr/>
          <p:nvPr/>
        </p:nvCxnSpPr>
        <p:spPr>
          <a:xfrm>
            <a:off x="6573104" y="2307085"/>
            <a:ext cx="7151" cy="457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Arrow Connector 425"/>
          <p:cNvCxnSpPr/>
          <p:nvPr/>
        </p:nvCxnSpPr>
        <p:spPr>
          <a:xfrm>
            <a:off x="6804092" y="2307085"/>
            <a:ext cx="0" cy="4571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Arrow Connector 426"/>
          <p:cNvCxnSpPr/>
          <p:nvPr/>
        </p:nvCxnSpPr>
        <p:spPr>
          <a:xfrm>
            <a:off x="7023167" y="2314229"/>
            <a:ext cx="0" cy="45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Straight Arrow Connector 427"/>
          <p:cNvCxnSpPr/>
          <p:nvPr/>
        </p:nvCxnSpPr>
        <p:spPr>
          <a:xfrm>
            <a:off x="7218435" y="2314229"/>
            <a:ext cx="2388" cy="450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9" name="TextBox 428"/>
          <p:cNvSpPr txBox="1"/>
          <p:nvPr/>
        </p:nvSpPr>
        <p:spPr>
          <a:xfrm>
            <a:off x="1911551" y="3116996"/>
            <a:ext cx="14571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R_edge</a:t>
            </a:r>
            <a:r>
              <a:rPr lang="en-US" sz="1600" dirty="0" smtClean="0"/>
              <a:t> </a:t>
            </a:r>
            <a:r>
              <a:rPr lang="en-US" sz="1600" dirty="0" err="1" smtClean="0"/>
              <a:t>F_edge</a:t>
            </a:r>
            <a:endParaRPr lang="en-US" sz="1600" dirty="0"/>
          </a:p>
        </p:txBody>
      </p:sp>
      <p:sp>
        <p:nvSpPr>
          <p:cNvPr id="430" name="TextBox 429"/>
          <p:cNvSpPr txBox="1"/>
          <p:nvPr/>
        </p:nvSpPr>
        <p:spPr>
          <a:xfrm>
            <a:off x="5018189" y="3096230"/>
            <a:ext cx="14382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Fine_Time</a:t>
            </a:r>
            <a:r>
              <a:rPr lang="en-US" sz="1600" dirty="0" smtClean="0"/>
              <a:t>(6:0)</a:t>
            </a:r>
            <a:endParaRPr lang="en-US" sz="1600" dirty="0"/>
          </a:p>
        </p:txBody>
      </p:sp>
      <p:cxnSp>
        <p:nvCxnSpPr>
          <p:cNvPr id="432" name="Straight Connector 431"/>
          <p:cNvCxnSpPr>
            <a:stCxn id="154" idx="2"/>
          </p:cNvCxnSpPr>
          <p:nvPr/>
        </p:nvCxnSpPr>
        <p:spPr>
          <a:xfrm flipH="1">
            <a:off x="1154551" y="2481144"/>
            <a:ext cx="1" cy="615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Arrow Connector 433"/>
          <p:cNvCxnSpPr>
            <a:endCxn id="401" idx="1"/>
          </p:cNvCxnSpPr>
          <p:nvPr/>
        </p:nvCxnSpPr>
        <p:spPr>
          <a:xfrm>
            <a:off x="1154552" y="3086218"/>
            <a:ext cx="682256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Rectangle 437"/>
          <p:cNvSpPr/>
          <p:nvPr/>
        </p:nvSpPr>
        <p:spPr>
          <a:xfrm>
            <a:off x="1831247" y="3829853"/>
            <a:ext cx="519192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TextBox 438"/>
          <p:cNvSpPr txBox="1"/>
          <p:nvPr/>
        </p:nvSpPr>
        <p:spPr>
          <a:xfrm>
            <a:off x="3730628" y="3811553"/>
            <a:ext cx="1392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18Kb ring buffer,</a:t>
            </a:r>
          </a:p>
          <a:p>
            <a:r>
              <a:rPr lang="en-US" sz="1400" dirty="0" smtClean="0"/>
              <a:t> 4 us deep</a:t>
            </a:r>
            <a:endParaRPr lang="en-US" sz="1400" dirty="0"/>
          </a:p>
        </p:txBody>
      </p:sp>
      <p:sp>
        <p:nvSpPr>
          <p:cNvPr id="440" name="TextBox 439"/>
          <p:cNvSpPr txBox="1"/>
          <p:nvPr/>
        </p:nvSpPr>
        <p:spPr>
          <a:xfrm>
            <a:off x="1944002" y="3783984"/>
            <a:ext cx="12990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R_edge</a:t>
            </a:r>
            <a:r>
              <a:rPr lang="en-US" sz="1400" dirty="0" smtClean="0"/>
              <a:t> </a:t>
            </a:r>
            <a:r>
              <a:rPr lang="en-US" sz="1400" dirty="0" err="1" smtClean="0"/>
              <a:t>F_edge</a:t>
            </a:r>
            <a:endParaRPr lang="en-US" sz="1400" dirty="0" smtClean="0"/>
          </a:p>
        </p:txBody>
      </p:sp>
      <p:sp>
        <p:nvSpPr>
          <p:cNvPr id="441" name="TextBox 440"/>
          <p:cNvSpPr txBox="1"/>
          <p:nvPr/>
        </p:nvSpPr>
        <p:spPr>
          <a:xfrm>
            <a:off x="5096790" y="3777683"/>
            <a:ext cx="12843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Fine_Time</a:t>
            </a:r>
            <a:r>
              <a:rPr lang="en-US" sz="1400" dirty="0" smtClean="0"/>
              <a:t>(6:0)</a:t>
            </a:r>
            <a:endParaRPr lang="en-US" sz="1400" dirty="0"/>
          </a:p>
        </p:txBody>
      </p:sp>
      <p:sp>
        <p:nvSpPr>
          <p:cNvPr id="442" name="TextBox 441"/>
          <p:cNvSpPr txBox="1"/>
          <p:nvPr/>
        </p:nvSpPr>
        <p:spPr>
          <a:xfrm>
            <a:off x="1722508" y="3999129"/>
            <a:ext cx="19466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Dly_R_edge</a:t>
            </a:r>
            <a:r>
              <a:rPr lang="en-US" sz="1400" dirty="0" smtClean="0"/>
              <a:t> </a:t>
            </a:r>
            <a:r>
              <a:rPr lang="en-US" sz="1400" dirty="0" err="1" smtClean="0"/>
              <a:t>Dly_F_edge</a:t>
            </a:r>
            <a:endParaRPr lang="en-US" sz="1400" dirty="0" smtClean="0"/>
          </a:p>
        </p:txBody>
      </p:sp>
      <p:sp>
        <p:nvSpPr>
          <p:cNvPr id="443" name="TextBox 442"/>
          <p:cNvSpPr txBox="1"/>
          <p:nvPr/>
        </p:nvSpPr>
        <p:spPr>
          <a:xfrm>
            <a:off x="5076894" y="3954430"/>
            <a:ext cx="16081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Dly_Fine_Time</a:t>
            </a:r>
            <a:r>
              <a:rPr lang="en-US" sz="1400" dirty="0" smtClean="0"/>
              <a:t>(6:0)</a:t>
            </a:r>
            <a:endParaRPr lang="en-US" sz="1400" dirty="0"/>
          </a:p>
        </p:txBody>
      </p:sp>
      <p:cxnSp>
        <p:nvCxnSpPr>
          <p:cNvPr id="445" name="Straight Arrow Connector 444"/>
          <p:cNvCxnSpPr/>
          <p:nvPr/>
        </p:nvCxnSpPr>
        <p:spPr>
          <a:xfrm>
            <a:off x="2217808" y="3409384"/>
            <a:ext cx="0" cy="420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Arrow Connector 445"/>
          <p:cNvCxnSpPr/>
          <p:nvPr/>
        </p:nvCxnSpPr>
        <p:spPr>
          <a:xfrm>
            <a:off x="2947251" y="3409383"/>
            <a:ext cx="0" cy="420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Arrow Connector 446"/>
          <p:cNvCxnSpPr/>
          <p:nvPr/>
        </p:nvCxnSpPr>
        <p:spPr>
          <a:xfrm>
            <a:off x="5651571" y="3409382"/>
            <a:ext cx="0" cy="4204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9" name="TextBox 448"/>
          <p:cNvSpPr txBox="1"/>
          <p:nvPr/>
        </p:nvSpPr>
        <p:spPr>
          <a:xfrm>
            <a:off x="567221" y="3891409"/>
            <a:ext cx="9284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Clock</a:t>
            </a:r>
          </a:p>
          <a:p>
            <a:r>
              <a:rPr lang="en-US" sz="1600" dirty="0" smtClean="0"/>
              <a:t>250 MHz</a:t>
            </a:r>
            <a:endParaRPr lang="en-US" sz="1600" dirty="0"/>
          </a:p>
        </p:txBody>
      </p:sp>
      <p:cxnSp>
        <p:nvCxnSpPr>
          <p:cNvPr id="451" name="Straight Arrow Connector 450"/>
          <p:cNvCxnSpPr>
            <a:stCxn id="449" idx="3"/>
          </p:cNvCxnSpPr>
          <p:nvPr/>
        </p:nvCxnSpPr>
        <p:spPr>
          <a:xfrm flipV="1">
            <a:off x="1495680" y="4183796"/>
            <a:ext cx="34112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453"/>
          <p:cNvSpPr txBox="1"/>
          <p:nvPr/>
        </p:nvSpPr>
        <p:spPr>
          <a:xfrm>
            <a:off x="5018189" y="4334773"/>
            <a:ext cx="12529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EdgeInfo</a:t>
            </a:r>
            <a:r>
              <a:rPr lang="en-US" sz="1400" dirty="0" smtClean="0"/>
              <a:t>(17:0)</a:t>
            </a:r>
            <a:endParaRPr lang="en-US" sz="1400" dirty="0"/>
          </a:p>
        </p:txBody>
      </p:sp>
      <p:sp>
        <p:nvSpPr>
          <p:cNvPr id="455" name="TextBox 454"/>
          <p:cNvSpPr txBox="1"/>
          <p:nvPr/>
        </p:nvSpPr>
        <p:spPr>
          <a:xfrm>
            <a:off x="600928" y="5349253"/>
            <a:ext cx="7572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Trigger</a:t>
            </a:r>
            <a:endParaRPr lang="en-US" sz="1600" dirty="0"/>
          </a:p>
        </p:txBody>
      </p:sp>
      <p:sp>
        <p:nvSpPr>
          <p:cNvPr id="456" name="Rectangle 455"/>
          <p:cNvSpPr/>
          <p:nvPr/>
        </p:nvSpPr>
        <p:spPr>
          <a:xfrm>
            <a:off x="1702684" y="5008244"/>
            <a:ext cx="1874837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7" name="TextBox 456"/>
          <p:cNvSpPr txBox="1"/>
          <p:nvPr/>
        </p:nvSpPr>
        <p:spPr>
          <a:xfrm>
            <a:off x="1647421" y="5050690"/>
            <a:ext cx="1907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Readout </a:t>
            </a:r>
            <a:r>
              <a:rPr lang="en-US" dirty="0" err="1" smtClean="0"/>
              <a:t>Lookback</a:t>
            </a:r>
            <a:endParaRPr lang="en-US" dirty="0" smtClean="0"/>
          </a:p>
          <a:p>
            <a:r>
              <a:rPr lang="en-US" dirty="0" smtClean="0"/>
              <a:t>Readout window</a:t>
            </a:r>
          </a:p>
        </p:txBody>
      </p:sp>
      <p:cxnSp>
        <p:nvCxnSpPr>
          <p:cNvPr id="459" name="Straight Arrow Connector 458"/>
          <p:cNvCxnSpPr>
            <a:stCxn id="456" idx="0"/>
          </p:cNvCxnSpPr>
          <p:nvPr/>
        </p:nvCxnSpPr>
        <p:spPr>
          <a:xfrm flipH="1" flipV="1">
            <a:off x="2640102" y="4593490"/>
            <a:ext cx="1" cy="4147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1" name="Straight Arrow Connector 460"/>
          <p:cNvCxnSpPr>
            <a:stCxn id="455" idx="3"/>
          </p:cNvCxnSpPr>
          <p:nvPr/>
        </p:nvCxnSpPr>
        <p:spPr>
          <a:xfrm>
            <a:off x="1358187" y="5518530"/>
            <a:ext cx="34449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3" name="Rectangle 462"/>
          <p:cNvSpPr/>
          <p:nvPr/>
        </p:nvSpPr>
        <p:spPr>
          <a:xfrm>
            <a:off x="4099785" y="5137530"/>
            <a:ext cx="2805114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4" name="TextBox 463"/>
          <p:cNvSpPr txBox="1"/>
          <p:nvPr/>
        </p:nvSpPr>
        <p:spPr>
          <a:xfrm>
            <a:off x="3127002" y="4334773"/>
            <a:ext cx="19423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Ring_Buf_read_ddr</a:t>
            </a:r>
            <a:r>
              <a:rPr lang="en-US" sz="1400" dirty="0" smtClean="0"/>
              <a:t>(9:0)</a:t>
            </a:r>
            <a:endParaRPr lang="en-US" sz="1400" dirty="0"/>
          </a:p>
        </p:txBody>
      </p:sp>
      <p:cxnSp>
        <p:nvCxnSpPr>
          <p:cNvPr id="466" name="Straight Arrow Connector 465"/>
          <p:cNvCxnSpPr/>
          <p:nvPr/>
        </p:nvCxnSpPr>
        <p:spPr>
          <a:xfrm>
            <a:off x="4535557" y="4593490"/>
            <a:ext cx="0" cy="544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>
            <a:off x="5713473" y="4593490"/>
            <a:ext cx="5563" cy="544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" name="TextBox 470"/>
          <p:cNvSpPr txBox="1"/>
          <p:nvPr/>
        </p:nvSpPr>
        <p:spPr>
          <a:xfrm>
            <a:off x="4091846" y="5070205"/>
            <a:ext cx="10440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CoarseTime</a:t>
            </a:r>
            <a:endParaRPr lang="en-US" sz="1400" dirty="0"/>
          </a:p>
        </p:txBody>
      </p:sp>
      <p:sp>
        <p:nvSpPr>
          <p:cNvPr id="472" name="TextBox 471"/>
          <p:cNvSpPr txBox="1"/>
          <p:nvPr/>
        </p:nvSpPr>
        <p:spPr>
          <a:xfrm>
            <a:off x="5391675" y="5066078"/>
            <a:ext cx="8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FineTime</a:t>
            </a:r>
            <a:endParaRPr lang="en-US" sz="1400" dirty="0"/>
          </a:p>
        </p:txBody>
      </p:sp>
      <p:cxnSp>
        <p:nvCxnSpPr>
          <p:cNvPr id="474" name="Straight Arrow Connector 473"/>
          <p:cNvCxnSpPr/>
          <p:nvPr/>
        </p:nvCxnSpPr>
        <p:spPr>
          <a:xfrm>
            <a:off x="3577521" y="5687807"/>
            <a:ext cx="51194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5" name="TextBox 474"/>
          <p:cNvSpPr txBox="1"/>
          <p:nvPr/>
        </p:nvSpPr>
        <p:spPr>
          <a:xfrm>
            <a:off x="4931717" y="5370445"/>
            <a:ext cx="2049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Event FIFO</a:t>
            </a:r>
          </a:p>
          <a:p>
            <a:r>
              <a:rPr lang="en-US" sz="1600" dirty="0" smtClean="0"/>
              <a:t>36(wide) x 512(deep)</a:t>
            </a:r>
            <a:endParaRPr lang="en-US" sz="1600" dirty="0"/>
          </a:p>
        </p:txBody>
      </p:sp>
      <p:sp>
        <p:nvSpPr>
          <p:cNvPr id="476" name="TextBox 475"/>
          <p:cNvSpPr txBox="1"/>
          <p:nvPr/>
        </p:nvSpPr>
        <p:spPr>
          <a:xfrm>
            <a:off x="4074867" y="5452722"/>
            <a:ext cx="704680" cy="4090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400" dirty="0" smtClean="0"/>
              <a:t>Event</a:t>
            </a:r>
          </a:p>
          <a:p>
            <a:pPr>
              <a:lnSpc>
                <a:spcPts val="1200"/>
              </a:lnSpc>
            </a:pPr>
            <a:r>
              <a:rPr lang="en-US" sz="1400" dirty="0" smtClean="0"/>
              <a:t>marker</a:t>
            </a:r>
            <a:endParaRPr lang="en-US" sz="1400" dirty="0"/>
          </a:p>
        </p:txBody>
      </p:sp>
      <p:cxnSp>
        <p:nvCxnSpPr>
          <p:cNvPr id="482" name="Straight Connector 481"/>
          <p:cNvCxnSpPr>
            <a:stCxn id="449" idx="2"/>
          </p:cNvCxnSpPr>
          <p:nvPr/>
        </p:nvCxnSpPr>
        <p:spPr>
          <a:xfrm flipH="1">
            <a:off x="1031450" y="4476184"/>
            <a:ext cx="1" cy="594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4" name="Straight Arrow Connector 483"/>
          <p:cNvCxnSpPr/>
          <p:nvPr/>
        </p:nvCxnSpPr>
        <p:spPr>
          <a:xfrm>
            <a:off x="1031450" y="5070205"/>
            <a:ext cx="67123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6" name="TextBox 485"/>
          <p:cNvSpPr txBox="1"/>
          <p:nvPr/>
        </p:nvSpPr>
        <p:spPr>
          <a:xfrm>
            <a:off x="7113461" y="5123913"/>
            <a:ext cx="1249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“ZERO”</a:t>
            </a:r>
          </a:p>
          <a:p>
            <a:r>
              <a:rPr lang="en-US" dirty="0" smtClean="0"/>
              <a:t>suppressed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374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85</Words>
  <Application>Microsoft Office PowerPoint</Application>
  <PresentationFormat>On-screen Show (4:3)</PresentationFormat>
  <Paragraphs>54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Jefferson 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</dc:creator>
  <cp:lastModifiedBy>GU</cp:lastModifiedBy>
  <cp:revision>14</cp:revision>
  <dcterms:created xsi:type="dcterms:W3CDTF">2014-07-31T14:00:31Z</dcterms:created>
  <dcterms:modified xsi:type="dcterms:W3CDTF">2014-07-31T15:30:30Z</dcterms:modified>
</cp:coreProperties>
</file>