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5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9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03408" y="781853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03408" y="781853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03408" y="1391453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32008" y="934253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3808" y="93425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3808" y="131525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32008" y="116285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6169" y="629453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Ch_In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81187" y="998785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Calib_In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417708" y="1467653"/>
            <a:ext cx="4762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1408" y="1696253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0002" y="1417855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Calib_sel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922533" y="10104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2533" y="1010453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98733" y="1086653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922533" y="1239053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98733" y="1167615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41608" y="101521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41608" y="101521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17808" y="109141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141608" y="124381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17808" y="1172377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60683" y="101804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60683" y="1018043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436883" y="1094243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60683" y="1246643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436883" y="1175205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584520" y="101521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84520" y="101521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660720" y="109141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584520" y="124381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660720" y="1172377"/>
            <a:ext cx="242888" cy="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92495" y="102912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892495" y="102912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968695" y="110532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892495" y="125772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68695" y="1186288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11570" y="103388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111570" y="103388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187770" y="111008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111570" y="126248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187770" y="1191050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330645" y="103671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330645" y="103671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06845" y="111291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330645" y="126531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3406845" y="1193878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54482" y="103388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554482" y="103388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30682" y="111008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3554482" y="126248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630682" y="1191050"/>
            <a:ext cx="242888" cy="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878332" y="102753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878332" y="10275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954532" y="110373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878332" y="12561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954532" y="1184700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097407" y="10323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97407" y="10323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173607" y="11085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097407" y="12609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173607" y="1189462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316482" y="103512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16482" y="103512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392682" y="111132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316482" y="126372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392682" y="1192290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540319" y="10323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540319" y="10323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616519" y="11085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540319" y="12609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6519" y="1189462"/>
            <a:ext cx="242888" cy="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442021" y="102277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442021" y="102277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518221" y="109897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42021" y="125137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518221" y="1179938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661096" y="102753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661096" y="10275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737296" y="110373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5661096" y="12561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737296" y="1184700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880171" y="103036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880171" y="103036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956371" y="110656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5880171" y="1258966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956371" y="1187528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104008" y="1027538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104008" y="10275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180208" y="110373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104008" y="1256138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183383" y="1188280"/>
            <a:ext cx="242888" cy="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426271" y="101756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426271" y="101756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502471" y="10937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6426271" y="124616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502471" y="1174727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645346" y="102232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645346" y="1022327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721546" y="10985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645346" y="1250927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21546" y="1179489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864421" y="102515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864421" y="102515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940621" y="110135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6864421" y="1253755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6940621" y="1182317"/>
            <a:ext cx="142875" cy="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088258" y="102232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88258" y="1022327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164458" y="10985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7088258" y="1250927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164458" y="1179489"/>
            <a:ext cx="242888" cy="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4884808" y="1207352"/>
            <a:ext cx="533400" cy="84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475608" y="903911"/>
            <a:ext cx="126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Carry Chain</a:t>
            </a:r>
          </a:p>
          <a:p>
            <a:r>
              <a:rPr lang="en-US" dirty="0" smtClean="0"/>
              <a:t>32x4 units</a:t>
            </a:r>
            <a:endParaRPr lang="en-US" dirty="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1979683" y="207445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979683" y="207445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2141608" y="207445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1979683" y="230305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54" idx="3"/>
          </p:cNvCxnSpPr>
          <p:nvPr/>
        </p:nvCxnSpPr>
        <p:spPr>
          <a:xfrm flipH="1">
            <a:off x="1595538" y="2188757"/>
            <a:ext cx="384145" cy="0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13565" y="1896369"/>
            <a:ext cx="881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Clock</a:t>
            </a:r>
          </a:p>
          <a:p>
            <a:r>
              <a:rPr lang="en-US" sz="1600" dirty="0" smtClean="0"/>
              <a:t>500MHz</a:t>
            </a:r>
            <a:endParaRPr lang="en-US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976498" y="2095344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sp>
        <p:nvSpPr>
          <p:cNvPr id="272" name="TextBox 271"/>
          <p:cNvSpPr txBox="1"/>
          <p:nvPr/>
        </p:nvSpPr>
        <p:spPr>
          <a:xfrm>
            <a:off x="7431158" y="1904910"/>
            <a:ext cx="9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</a:t>
            </a:r>
          </a:p>
          <a:p>
            <a:r>
              <a:rPr lang="en-US" dirty="0" smtClean="0"/>
              <a:t>128</a:t>
            </a:r>
            <a:endParaRPr lang="en-US" dirty="0"/>
          </a:p>
        </p:txBody>
      </p:sp>
      <p:cxnSp>
        <p:nvCxnSpPr>
          <p:cNvPr id="274" name="Straight Connector 273"/>
          <p:cNvCxnSpPr/>
          <p:nvPr/>
        </p:nvCxnSpPr>
        <p:spPr>
          <a:xfrm flipV="1">
            <a:off x="2057461" y="1160472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2198757" y="2079219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>
            <a:off x="2198757" y="2079219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360682" y="2079219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H="1">
            <a:off x="2198757" y="2307819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2195572" y="2100106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2276535" y="1165234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2419423" y="2081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2419423" y="2081600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2581348" y="2081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>
            <a:off x="2419423" y="2310200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/>
          <p:cNvSpPr txBox="1"/>
          <p:nvPr/>
        </p:nvSpPr>
        <p:spPr>
          <a:xfrm>
            <a:off x="2416238" y="2102487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296" name="Straight Connector 295"/>
          <p:cNvCxnSpPr/>
          <p:nvPr/>
        </p:nvCxnSpPr>
        <p:spPr>
          <a:xfrm flipV="1">
            <a:off x="2497201" y="1167615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>
            <a:off x="2625014" y="208442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2625014" y="2084428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>
            <a:off x="2786939" y="208442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H="1">
            <a:off x="2625014" y="2313028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2621829" y="2105315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02" name="Straight Connector 301"/>
          <p:cNvCxnSpPr/>
          <p:nvPr/>
        </p:nvCxnSpPr>
        <p:spPr>
          <a:xfrm flipV="1">
            <a:off x="2702792" y="1170443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2947251" y="2095569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947251" y="2095569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3109176" y="2095569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H="1">
            <a:off x="2947251" y="2324169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2944066" y="2116456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08" name="Straight Connector 307"/>
          <p:cNvCxnSpPr/>
          <p:nvPr/>
        </p:nvCxnSpPr>
        <p:spPr>
          <a:xfrm flipV="1">
            <a:off x="3025029" y="1181584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3166325" y="2100331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3166325" y="2100331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3328250" y="2100331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flipH="1">
            <a:off x="3166325" y="2328931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3163140" y="2121218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14" name="Straight Connector 313"/>
          <p:cNvCxnSpPr/>
          <p:nvPr/>
        </p:nvCxnSpPr>
        <p:spPr>
          <a:xfrm flipV="1">
            <a:off x="3244103" y="1186346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3386991" y="2102712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3386991" y="2102712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3548916" y="2102712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flipH="1">
            <a:off x="3386991" y="2331312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3383806" y="2123599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20" name="Straight Connector 319"/>
          <p:cNvCxnSpPr/>
          <p:nvPr/>
        </p:nvCxnSpPr>
        <p:spPr>
          <a:xfrm flipV="1">
            <a:off x="3464769" y="1188727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3592582" y="210554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3592582" y="2105540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>
            <a:off x="3754507" y="210554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H="1">
            <a:off x="3592582" y="2334140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3589397" y="2126427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26" name="Straight Connector 325"/>
          <p:cNvCxnSpPr/>
          <p:nvPr/>
        </p:nvCxnSpPr>
        <p:spPr>
          <a:xfrm flipV="1">
            <a:off x="3670360" y="1191555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3936273" y="209991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3936273" y="209991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>
            <a:off x="4098198" y="209991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3936273" y="232851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3933088" y="2120802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32" name="Straight Connector 331"/>
          <p:cNvCxnSpPr/>
          <p:nvPr/>
        </p:nvCxnSpPr>
        <p:spPr>
          <a:xfrm flipV="1">
            <a:off x="4014051" y="1185930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4155347" y="210467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4155347" y="210467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4317272" y="210467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H="1">
            <a:off x="4155347" y="233327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/>
          <p:cNvSpPr txBox="1"/>
          <p:nvPr/>
        </p:nvSpPr>
        <p:spPr>
          <a:xfrm>
            <a:off x="4152162" y="2125564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38" name="Straight Connector 337"/>
          <p:cNvCxnSpPr/>
          <p:nvPr/>
        </p:nvCxnSpPr>
        <p:spPr>
          <a:xfrm flipV="1">
            <a:off x="4233125" y="1190692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4376013" y="210705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4376013" y="2107058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4537938" y="210705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H="1">
            <a:off x="4376013" y="2335658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4372828" y="2127945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44" name="Straight Connector 343"/>
          <p:cNvCxnSpPr/>
          <p:nvPr/>
        </p:nvCxnSpPr>
        <p:spPr>
          <a:xfrm flipV="1">
            <a:off x="4453791" y="1193073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4581604" y="210988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>
            <a:off x="4581604" y="210988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>
            <a:off x="4743529" y="210988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H="1">
            <a:off x="4581604" y="233848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4578419" y="2130773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50" name="Straight Connector 349"/>
          <p:cNvCxnSpPr/>
          <p:nvPr/>
        </p:nvCxnSpPr>
        <p:spPr>
          <a:xfrm flipV="1">
            <a:off x="4659382" y="1195901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5499962" y="209322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>
            <a:off x="5499962" y="2093224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>
            <a:off x="5661887" y="209322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H="1">
            <a:off x="5499962" y="2321824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>
            <a:off x="5496777" y="2114111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56" name="Straight Connector 355"/>
          <p:cNvCxnSpPr/>
          <p:nvPr/>
        </p:nvCxnSpPr>
        <p:spPr>
          <a:xfrm flipV="1">
            <a:off x="5577740" y="1179239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5719036" y="209798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>
            <a:off x="5719036" y="209798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>
            <a:off x="5880961" y="209798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flipH="1">
            <a:off x="5719036" y="232658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5715851" y="2118873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62" name="Straight Connector 361"/>
          <p:cNvCxnSpPr/>
          <p:nvPr/>
        </p:nvCxnSpPr>
        <p:spPr>
          <a:xfrm flipV="1">
            <a:off x="5796814" y="1184001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5939702" y="210036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>
            <a:off x="5939702" y="210036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6101627" y="210036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 flipH="1">
            <a:off x="5939702" y="2328967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5936517" y="2121254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68" name="Straight Connector 367"/>
          <p:cNvCxnSpPr/>
          <p:nvPr/>
        </p:nvCxnSpPr>
        <p:spPr>
          <a:xfrm flipV="1">
            <a:off x="6017480" y="1186382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6145293" y="210319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6145293" y="210319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>
            <a:off x="6307218" y="210319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>
            <a:off x="6145293" y="233179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/>
          <p:cNvSpPr txBox="1"/>
          <p:nvPr/>
        </p:nvSpPr>
        <p:spPr>
          <a:xfrm>
            <a:off x="6142108" y="2124082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74" name="Straight Connector 373"/>
          <p:cNvCxnSpPr/>
          <p:nvPr/>
        </p:nvCxnSpPr>
        <p:spPr>
          <a:xfrm flipV="1">
            <a:off x="6223071" y="1189210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>
            <a:off x="6484212" y="209385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>
            <a:off x="6484212" y="2093853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>
            <a:off x="6646137" y="209385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flipH="1">
            <a:off x="6484212" y="2322453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/>
          <p:cNvSpPr txBox="1"/>
          <p:nvPr/>
        </p:nvSpPr>
        <p:spPr>
          <a:xfrm>
            <a:off x="6481027" y="2114740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80" name="Straight Connector 379"/>
          <p:cNvCxnSpPr/>
          <p:nvPr/>
        </p:nvCxnSpPr>
        <p:spPr>
          <a:xfrm flipV="1">
            <a:off x="6561990" y="1179868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6703286" y="209861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6703286" y="209861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>
            <a:off x="6865211" y="209861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H="1">
            <a:off x="6703286" y="232721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6700101" y="2119502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86" name="Straight Connector 385"/>
          <p:cNvCxnSpPr/>
          <p:nvPr/>
        </p:nvCxnSpPr>
        <p:spPr>
          <a:xfrm flipV="1">
            <a:off x="6781064" y="1184630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6923952" y="210099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6923952" y="210099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7085877" y="210099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H="1">
            <a:off x="6923952" y="2329596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/>
          <p:cNvSpPr txBox="1"/>
          <p:nvPr/>
        </p:nvSpPr>
        <p:spPr>
          <a:xfrm>
            <a:off x="6920767" y="2121883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92" name="Straight Connector 391"/>
          <p:cNvCxnSpPr/>
          <p:nvPr/>
        </p:nvCxnSpPr>
        <p:spPr>
          <a:xfrm flipV="1">
            <a:off x="7001730" y="1187011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>
            <a:off x="7129543" y="210382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>
            <a:off x="7129543" y="2103824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7291468" y="210382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H="1">
            <a:off x="7129543" y="2332424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TextBox 396"/>
          <p:cNvSpPr txBox="1"/>
          <p:nvPr/>
        </p:nvSpPr>
        <p:spPr>
          <a:xfrm>
            <a:off x="7126358" y="2124711"/>
            <a:ext cx="16511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FD</a:t>
            </a:r>
            <a:endParaRPr lang="en-US" sz="1200" dirty="0"/>
          </a:p>
        </p:txBody>
      </p:sp>
      <p:cxnSp>
        <p:nvCxnSpPr>
          <p:cNvPr id="398" name="Straight Connector 397"/>
          <p:cNvCxnSpPr/>
          <p:nvPr/>
        </p:nvCxnSpPr>
        <p:spPr>
          <a:xfrm flipV="1">
            <a:off x="7207321" y="1189839"/>
            <a:ext cx="15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4884808" y="2236012"/>
            <a:ext cx="533400" cy="84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Rectangle 400"/>
          <p:cNvSpPr/>
          <p:nvPr/>
        </p:nvSpPr>
        <p:spPr>
          <a:xfrm>
            <a:off x="1836808" y="2763053"/>
            <a:ext cx="557053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TextBox 401"/>
          <p:cNvSpPr txBox="1"/>
          <p:nvPr/>
        </p:nvSpPr>
        <p:spPr>
          <a:xfrm>
            <a:off x="3198760" y="2763053"/>
            <a:ext cx="2396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Edge finder, rising/falling edge</a:t>
            </a:r>
          </a:p>
          <a:p>
            <a:r>
              <a:rPr lang="en-US" sz="1400" dirty="0" smtClean="0"/>
              <a:t>Pipelined encoder</a:t>
            </a:r>
            <a:endParaRPr lang="en-US" sz="1400" dirty="0"/>
          </a:p>
        </p:txBody>
      </p:sp>
      <p:cxnSp>
        <p:nvCxnSpPr>
          <p:cNvPr id="406" name="Straight Arrow Connector 405"/>
          <p:cNvCxnSpPr/>
          <p:nvPr/>
        </p:nvCxnSpPr>
        <p:spPr>
          <a:xfrm>
            <a:off x="2058257" y="2305884"/>
            <a:ext cx="7151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Arrow Connector 407"/>
          <p:cNvCxnSpPr/>
          <p:nvPr/>
        </p:nvCxnSpPr>
        <p:spPr>
          <a:xfrm>
            <a:off x="2289245" y="2305884"/>
            <a:ext cx="0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Arrow Connector 409"/>
          <p:cNvCxnSpPr/>
          <p:nvPr/>
        </p:nvCxnSpPr>
        <p:spPr>
          <a:xfrm>
            <a:off x="2508320" y="2313028"/>
            <a:ext cx="0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Arrow Connector 411"/>
          <p:cNvCxnSpPr/>
          <p:nvPr/>
        </p:nvCxnSpPr>
        <p:spPr>
          <a:xfrm>
            <a:off x="2703588" y="2313028"/>
            <a:ext cx="2388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Arrow Connector 412"/>
          <p:cNvCxnSpPr/>
          <p:nvPr/>
        </p:nvCxnSpPr>
        <p:spPr>
          <a:xfrm>
            <a:off x="3029790" y="2309467"/>
            <a:ext cx="7151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Arrow Connector 413"/>
          <p:cNvCxnSpPr/>
          <p:nvPr/>
        </p:nvCxnSpPr>
        <p:spPr>
          <a:xfrm>
            <a:off x="3260778" y="2309467"/>
            <a:ext cx="0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Arrow Connector 414"/>
          <p:cNvCxnSpPr/>
          <p:nvPr/>
        </p:nvCxnSpPr>
        <p:spPr>
          <a:xfrm>
            <a:off x="3479853" y="2316611"/>
            <a:ext cx="0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Arrow Connector 415"/>
          <p:cNvCxnSpPr/>
          <p:nvPr/>
        </p:nvCxnSpPr>
        <p:spPr>
          <a:xfrm>
            <a:off x="3675121" y="2316611"/>
            <a:ext cx="2388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Arrow Connector 416"/>
          <p:cNvCxnSpPr/>
          <p:nvPr/>
        </p:nvCxnSpPr>
        <p:spPr>
          <a:xfrm>
            <a:off x="4011663" y="2317025"/>
            <a:ext cx="7151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Arrow Connector 417"/>
          <p:cNvCxnSpPr/>
          <p:nvPr/>
        </p:nvCxnSpPr>
        <p:spPr>
          <a:xfrm>
            <a:off x="4242651" y="2317025"/>
            <a:ext cx="0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Arrow Connector 418"/>
          <p:cNvCxnSpPr/>
          <p:nvPr/>
        </p:nvCxnSpPr>
        <p:spPr>
          <a:xfrm>
            <a:off x="4461726" y="2324169"/>
            <a:ext cx="0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Arrow Connector 419"/>
          <p:cNvCxnSpPr/>
          <p:nvPr/>
        </p:nvCxnSpPr>
        <p:spPr>
          <a:xfrm>
            <a:off x="4656994" y="2324169"/>
            <a:ext cx="2388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Arrow Connector 420"/>
          <p:cNvCxnSpPr/>
          <p:nvPr/>
        </p:nvCxnSpPr>
        <p:spPr>
          <a:xfrm>
            <a:off x="5585670" y="2314229"/>
            <a:ext cx="7151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Arrow Connector 421"/>
          <p:cNvCxnSpPr/>
          <p:nvPr/>
        </p:nvCxnSpPr>
        <p:spPr>
          <a:xfrm>
            <a:off x="5816658" y="2314229"/>
            <a:ext cx="0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Arrow Connector 422"/>
          <p:cNvCxnSpPr/>
          <p:nvPr/>
        </p:nvCxnSpPr>
        <p:spPr>
          <a:xfrm>
            <a:off x="6035733" y="2321373"/>
            <a:ext cx="0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Arrow Connector 423"/>
          <p:cNvCxnSpPr/>
          <p:nvPr/>
        </p:nvCxnSpPr>
        <p:spPr>
          <a:xfrm>
            <a:off x="6231001" y="2321373"/>
            <a:ext cx="2388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Arrow Connector 424"/>
          <p:cNvCxnSpPr/>
          <p:nvPr/>
        </p:nvCxnSpPr>
        <p:spPr>
          <a:xfrm>
            <a:off x="6573104" y="2307085"/>
            <a:ext cx="7151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Arrow Connector 425"/>
          <p:cNvCxnSpPr/>
          <p:nvPr/>
        </p:nvCxnSpPr>
        <p:spPr>
          <a:xfrm>
            <a:off x="6804092" y="2307085"/>
            <a:ext cx="0" cy="45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Arrow Connector 426"/>
          <p:cNvCxnSpPr/>
          <p:nvPr/>
        </p:nvCxnSpPr>
        <p:spPr>
          <a:xfrm>
            <a:off x="7023167" y="2314229"/>
            <a:ext cx="0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Arrow Connector 427"/>
          <p:cNvCxnSpPr/>
          <p:nvPr/>
        </p:nvCxnSpPr>
        <p:spPr>
          <a:xfrm>
            <a:off x="7218435" y="2314229"/>
            <a:ext cx="2388" cy="45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9" name="TextBox 428"/>
          <p:cNvSpPr txBox="1"/>
          <p:nvPr/>
        </p:nvSpPr>
        <p:spPr>
          <a:xfrm>
            <a:off x="1911551" y="3116996"/>
            <a:ext cx="145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R_edge</a:t>
            </a:r>
            <a:r>
              <a:rPr lang="en-US" sz="1600" dirty="0" smtClean="0"/>
              <a:t> </a:t>
            </a:r>
            <a:r>
              <a:rPr lang="en-US" sz="1600" dirty="0" err="1" smtClean="0"/>
              <a:t>F_edge</a:t>
            </a:r>
            <a:endParaRPr lang="en-US" sz="1600" dirty="0"/>
          </a:p>
        </p:txBody>
      </p:sp>
      <p:sp>
        <p:nvSpPr>
          <p:cNvPr id="430" name="TextBox 429"/>
          <p:cNvSpPr txBox="1"/>
          <p:nvPr/>
        </p:nvSpPr>
        <p:spPr>
          <a:xfrm>
            <a:off x="5018189" y="3096230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Fine_Time</a:t>
            </a:r>
            <a:r>
              <a:rPr lang="en-US" sz="1600" dirty="0" smtClean="0"/>
              <a:t>(6:0)</a:t>
            </a:r>
            <a:endParaRPr lang="en-US" sz="1600" dirty="0"/>
          </a:p>
        </p:txBody>
      </p:sp>
      <p:cxnSp>
        <p:nvCxnSpPr>
          <p:cNvPr id="432" name="Straight Connector 431"/>
          <p:cNvCxnSpPr>
            <a:stCxn id="154" idx="2"/>
          </p:cNvCxnSpPr>
          <p:nvPr/>
        </p:nvCxnSpPr>
        <p:spPr>
          <a:xfrm flipH="1">
            <a:off x="1154551" y="2481144"/>
            <a:ext cx="1" cy="615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>
            <a:endCxn id="401" idx="1"/>
          </p:cNvCxnSpPr>
          <p:nvPr/>
        </p:nvCxnSpPr>
        <p:spPr>
          <a:xfrm>
            <a:off x="1154552" y="3086218"/>
            <a:ext cx="682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1831247" y="3829853"/>
            <a:ext cx="519192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TextBox 438"/>
          <p:cNvSpPr txBox="1"/>
          <p:nvPr/>
        </p:nvSpPr>
        <p:spPr>
          <a:xfrm>
            <a:off x="3730628" y="3811553"/>
            <a:ext cx="1392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18Kb ring buffer,</a:t>
            </a:r>
          </a:p>
          <a:p>
            <a:r>
              <a:rPr lang="en-US" sz="1400" dirty="0" smtClean="0"/>
              <a:t> 4 us deep</a:t>
            </a:r>
            <a:endParaRPr lang="en-US" sz="1400" dirty="0"/>
          </a:p>
        </p:txBody>
      </p:sp>
      <p:sp>
        <p:nvSpPr>
          <p:cNvPr id="440" name="TextBox 439"/>
          <p:cNvSpPr txBox="1"/>
          <p:nvPr/>
        </p:nvSpPr>
        <p:spPr>
          <a:xfrm>
            <a:off x="1944002" y="3783984"/>
            <a:ext cx="1299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R_edge</a:t>
            </a:r>
            <a:r>
              <a:rPr lang="en-US" sz="1400" dirty="0" smtClean="0"/>
              <a:t> </a:t>
            </a:r>
            <a:r>
              <a:rPr lang="en-US" sz="1400" dirty="0" err="1" smtClean="0"/>
              <a:t>F_edge</a:t>
            </a:r>
            <a:endParaRPr lang="en-US" sz="1400" dirty="0" smtClean="0"/>
          </a:p>
        </p:txBody>
      </p:sp>
      <p:sp>
        <p:nvSpPr>
          <p:cNvPr id="441" name="TextBox 440"/>
          <p:cNvSpPr txBox="1"/>
          <p:nvPr/>
        </p:nvSpPr>
        <p:spPr>
          <a:xfrm>
            <a:off x="5096790" y="3777683"/>
            <a:ext cx="1284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Fine_Time</a:t>
            </a:r>
            <a:r>
              <a:rPr lang="en-US" sz="1400" dirty="0" smtClean="0"/>
              <a:t>(6:0)</a:t>
            </a:r>
            <a:endParaRPr lang="en-US" sz="1400" dirty="0"/>
          </a:p>
        </p:txBody>
      </p:sp>
      <p:sp>
        <p:nvSpPr>
          <p:cNvPr id="442" name="TextBox 441"/>
          <p:cNvSpPr txBox="1"/>
          <p:nvPr/>
        </p:nvSpPr>
        <p:spPr>
          <a:xfrm>
            <a:off x="1722508" y="3999129"/>
            <a:ext cx="1946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Dly_R_edge</a:t>
            </a:r>
            <a:r>
              <a:rPr lang="en-US" sz="1400" dirty="0" smtClean="0"/>
              <a:t> </a:t>
            </a:r>
            <a:r>
              <a:rPr lang="en-US" sz="1400" dirty="0" err="1" smtClean="0"/>
              <a:t>Dly_F_edge</a:t>
            </a:r>
            <a:endParaRPr lang="en-US" sz="1400" dirty="0" smtClean="0"/>
          </a:p>
        </p:txBody>
      </p:sp>
      <p:sp>
        <p:nvSpPr>
          <p:cNvPr id="443" name="TextBox 442"/>
          <p:cNvSpPr txBox="1"/>
          <p:nvPr/>
        </p:nvSpPr>
        <p:spPr>
          <a:xfrm>
            <a:off x="5076894" y="3954430"/>
            <a:ext cx="1608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Dly_Fine_Time</a:t>
            </a:r>
            <a:r>
              <a:rPr lang="en-US" sz="1400" dirty="0" smtClean="0"/>
              <a:t>(6:0)</a:t>
            </a:r>
            <a:endParaRPr lang="en-US" sz="1400" dirty="0"/>
          </a:p>
        </p:txBody>
      </p:sp>
      <p:cxnSp>
        <p:nvCxnSpPr>
          <p:cNvPr id="445" name="Straight Arrow Connector 444"/>
          <p:cNvCxnSpPr/>
          <p:nvPr/>
        </p:nvCxnSpPr>
        <p:spPr>
          <a:xfrm>
            <a:off x="2217808" y="3409384"/>
            <a:ext cx="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Arrow Connector 445"/>
          <p:cNvCxnSpPr/>
          <p:nvPr/>
        </p:nvCxnSpPr>
        <p:spPr>
          <a:xfrm>
            <a:off x="2947251" y="3409383"/>
            <a:ext cx="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Arrow Connector 446"/>
          <p:cNvCxnSpPr/>
          <p:nvPr/>
        </p:nvCxnSpPr>
        <p:spPr>
          <a:xfrm>
            <a:off x="5651571" y="3409382"/>
            <a:ext cx="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567221" y="3891409"/>
            <a:ext cx="92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Clock</a:t>
            </a:r>
          </a:p>
          <a:p>
            <a:r>
              <a:rPr lang="en-US" sz="1600" dirty="0" smtClean="0"/>
              <a:t>250 MHz</a:t>
            </a:r>
            <a:endParaRPr lang="en-US" sz="1600" dirty="0"/>
          </a:p>
        </p:txBody>
      </p:sp>
      <p:cxnSp>
        <p:nvCxnSpPr>
          <p:cNvPr id="451" name="Straight Arrow Connector 450"/>
          <p:cNvCxnSpPr>
            <a:stCxn id="449" idx="3"/>
          </p:cNvCxnSpPr>
          <p:nvPr/>
        </p:nvCxnSpPr>
        <p:spPr>
          <a:xfrm flipV="1">
            <a:off x="1495680" y="4183796"/>
            <a:ext cx="34112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5018189" y="4334773"/>
            <a:ext cx="1252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EdgeInfo</a:t>
            </a:r>
            <a:r>
              <a:rPr lang="en-US" sz="1400" dirty="0" smtClean="0"/>
              <a:t>(17:0)</a:t>
            </a:r>
            <a:endParaRPr lang="en-US" sz="1400" dirty="0"/>
          </a:p>
        </p:txBody>
      </p:sp>
      <p:sp>
        <p:nvSpPr>
          <p:cNvPr id="455" name="TextBox 454"/>
          <p:cNvSpPr txBox="1"/>
          <p:nvPr/>
        </p:nvSpPr>
        <p:spPr>
          <a:xfrm>
            <a:off x="600928" y="5349253"/>
            <a:ext cx="75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</a:t>
            </a:r>
            <a:endParaRPr lang="en-US" sz="1600" dirty="0"/>
          </a:p>
        </p:txBody>
      </p:sp>
      <p:sp>
        <p:nvSpPr>
          <p:cNvPr id="456" name="Rectangle 455"/>
          <p:cNvSpPr/>
          <p:nvPr/>
        </p:nvSpPr>
        <p:spPr>
          <a:xfrm>
            <a:off x="1702684" y="5008244"/>
            <a:ext cx="1874837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TextBox 456"/>
          <p:cNvSpPr txBox="1"/>
          <p:nvPr/>
        </p:nvSpPr>
        <p:spPr>
          <a:xfrm>
            <a:off x="1647421" y="5050690"/>
            <a:ext cx="1907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 </a:t>
            </a:r>
            <a:r>
              <a:rPr lang="en-US" dirty="0" err="1" smtClean="0"/>
              <a:t>Lookback</a:t>
            </a:r>
            <a:endParaRPr lang="en-US" dirty="0" smtClean="0"/>
          </a:p>
          <a:p>
            <a:r>
              <a:rPr lang="en-US" dirty="0" smtClean="0"/>
              <a:t>Readout window</a:t>
            </a:r>
          </a:p>
        </p:txBody>
      </p:sp>
      <p:cxnSp>
        <p:nvCxnSpPr>
          <p:cNvPr id="459" name="Straight Arrow Connector 458"/>
          <p:cNvCxnSpPr>
            <a:stCxn id="456" idx="0"/>
          </p:cNvCxnSpPr>
          <p:nvPr/>
        </p:nvCxnSpPr>
        <p:spPr>
          <a:xfrm flipH="1" flipV="1">
            <a:off x="2640102" y="4593490"/>
            <a:ext cx="1" cy="414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Arrow Connector 460"/>
          <p:cNvCxnSpPr>
            <a:stCxn id="455" idx="3"/>
          </p:cNvCxnSpPr>
          <p:nvPr/>
        </p:nvCxnSpPr>
        <p:spPr>
          <a:xfrm>
            <a:off x="1358187" y="5518530"/>
            <a:ext cx="344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Rectangle 462"/>
          <p:cNvSpPr/>
          <p:nvPr/>
        </p:nvSpPr>
        <p:spPr>
          <a:xfrm>
            <a:off x="4099785" y="5137530"/>
            <a:ext cx="280511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TextBox 463"/>
          <p:cNvSpPr txBox="1"/>
          <p:nvPr/>
        </p:nvSpPr>
        <p:spPr>
          <a:xfrm>
            <a:off x="3127002" y="4334773"/>
            <a:ext cx="1942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Ring_Buf_read_ddr</a:t>
            </a:r>
            <a:r>
              <a:rPr lang="en-US" sz="1400" dirty="0" smtClean="0"/>
              <a:t>(9:0)</a:t>
            </a:r>
            <a:endParaRPr lang="en-US" sz="1400" dirty="0"/>
          </a:p>
        </p:txBody>
      </p:sp>
      <p:cxnSp>
        <p:nvCxnSpPr>
          <p:cNvPr id="466" name="Straight Arrow Connector 465"/>
          <p:cNvCxnSpPr/>
          <p:nvPr/>
        </p:nvCxnSpPr>
        <p:spPr>
          <a:xfrm>
            <a:off x="4535557" y="4593490"/>
            <a:ext cx="0" cy="544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>
            <a:off x="5713473" y="4593490"/>
            <a:ext cx="5563" cy="544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TextBox 470"/>
          <p:cNvSpPr txBox="1"/>
          <p:nvPr/>
        </p:nvSpPr>
        <p:spPr>
          <a:xfrm>
            <a:off x="4091846" y="5070205"/>
            <a:ext cx="1044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CoarseTime</a:t>
            </a:r>
            <a:endParaRPr lang="en-US" sz="1400" dirty="0"/>
          </a:p>
        </p:txBody>
      </p:sp>
      <p:sp>
        <p:nvSpPr>
          <p:cNvPr id="472" name="TextBox 471"/>
          <p:cNvSpPr txBox="1"/>
          <p:nvPr/>
        </p:nvSpPr>
        <p:spPr>
          <a:xfrm>
            <a:off x="5391675" y="5066078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FineTime</a:t>
            </a:r>
            <a:endParaRPr lang="en-US" sz="1400" dirty="0"/>
          </a:p>
        </p:txBody>
      </p:sp>
      <p:cxnSp>
        <p:nvCxnSpPr>
          <p:cNvPr id="474" name="Straight Arrow Connector 473"/>
          <p:cNvCxnSpPr/>
          <p:nvPr/>
        </p:nvCxnSpPr>
        <p:spPr>
          <a:xfrm>
            <a:off x="3577521" y="5687807"/>
            <a:ext cx="5119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4931717" y="5370445"/>
            <a:ext cx="2049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Event FIFO</a:t>
            </a:r>
          </a:p>
          <a:p>
            <a:r>
              <a:rPr lang="en-US" sz="1600" dirty="0" smtClean="0"/>
              <a:t>36(wide) x 512(deep)</a:t>
            </a:r>
            <a:endParaRPr lang="en-US" sz="1600" dirty="0"/>
          </a:p>
        </p:txBody>
      </p:sp>
      <p:sp>
        <p:nvSpPr>
          <p:cNvPr id="476" name="TextBox 475"/>
          <p:cNvSpPr txBox="1"/>
          <p:nvPr/>
        </p:nvSpPr>
        <p:spPr>
          <a:xfrm>
            <a:off x="4074867" y="5452722"/>
            <a:ext cx="704680" cy="409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400" dirty="0" smtClean="0"/>
              <a:t>Event</a:t>
            </a:r>
          </a:p>
          <a:p>
            <a:pPr>
              <a:lnSpc>
                <a:spcPts val="1200"/>
              </a:lnSpc>
            </a:pPr>
            <a:r>
              <a:rPr lang="en-US" sz="1400" dirty="0" smtClean="0"/>
              <a:t>marker</a:t>
            </a:r>
            <a:endParaRPr lang="en-US" sz="1400" dirty="0"/>
          </a:p>
        </p:txBody>
      </p:sp>
      <p:cxnSp>
        <p:nvCxnSpPr>
          <p:cNvPr id="482" name="Straight Connector 481"/>
          <p:cNvCxnSpPr>
            <a:stCxn id="449" idx="2"/>
          </p:cNvCxnSpPr>
          <p:nvPr/>
        </p:nvCxnSpPr>
        <p:spPr>
          <a:xfrm flipH="1">
            <a:off x="1031450" y="4476184"/>
            <a:ext cx="1" cy="594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1031450" y="5070205"/>
            <a:ext cx="6712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TextBox 485"/>
          <p:cNvSpPr txBox="1"/>
          <p:nvPr/>
        </p:nvSpPr>
        <p:spPr>
          <a:xfrm>
            <a:off x="7113461" y="5123913"/>
            <a:ext cx="1249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“ZERO”</a:t>
            </a:r>
          </a:p>
          <a:p>
            <a:r>
              <a:rPr lang="en-US" dirty="0" smtClean="0"/>
              <a:t>suppressed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7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</dc:creator>
  <cp:lastModifiedBy>GU</cp:lastModifiedBy>
  <cp:revision>14</cp:revision>
  <dcterms:created xsi:type="dcterms:W3CDTF">2014-07-31T14:00:31Z</dcterms:created>
  <dcterms:modified xsi:type="dcterms:W3CDTF">2014-07-31T15:30:30Z</dcterms:modified>
</cp:coreProperties>
</file>