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362" y="-4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2717896" y="4160593"/>
            <a:ext cx="1634099" cy="3693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2679226" y="4160593"/>
            <a:ext cx="1227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Delay (~us)</a:t>
            </a:r>
            <a:endParaRPr lang="en-US" dirty="0" smtClean="0"/>
          </a:p>
        </p:txBody>
      </p:sp>
      <p:sp>
        <p:nvSpPr>
          <p:cNvPr id="33" name="Rectangle 32"/>
          <p:cNvSpPr/>
          <p:nvPr/>
        </p:nvSpPr>
        <p:spPr>
          <a:xfrm>
            <a:off x="6268802" y="2223437"/>
            <a:ext cx="990600" cy="3693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6200222" y="2208047"/>
            <a:ext cx="1093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Ch#1 TDC</a:t>
            </a:r>
            <a:endParaRPr lang="en-US" dirty="0" smtClean="0"/>
          </a:p>
        </p:txBody>
      </p:sp>
      <p:sp>
        <p:nvSpPr>
          <p:cNvPr id="37" name="Rectangle 36"/>
          <p:cNvSpPr/>
          <p:nvPr/>
        </p:nvSpPr>
        <p:spPr>
          <a:xfrm>
            <a:off x="681854" y="3138422"/>
            <a:ext cx="1163903" cy="3693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643184" y="3138422"/>
            <a:ext cx="12025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VME_Calib</a:t>
            </a:r>
            <a:endParaRPr lang="en-US" dirty="0" smtClean="0"/>
          </a:p>
        </p:txBody>
      </p:sp>
      <p:sp>
        <p:nvSpPr>
          <p:cNvPr id="42" name="Rectangle 41"/>
          <p:cNvSpPr/>
          <p:nvPr/>
        </p:nvSpPr>
        <p:spPr>
          <a:xfrm>
            <a:off x="2796604" y="1709532"/>
            <a:ext cx="2113780" cy="173569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3462584" y="2500828"/>
            <a:ext cx="8894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IODELAY</a:t>
            </a:r>
            <a:endParaRPr lang="en-US" sz="1400" dirty="0" smtClean="0"/>
          </a:p>
        </p:txBody>
      </p:sp>
      <p:sp>
        <p:nvSpPr>
          <p:cNvPr id="53" name="TextBox 52"/>
          <p:cNvSpPr txBox="1"/>
          <p:nvPr/>
        </p:nvSpPr>
        <p:spPr>
          <a:xfrm>
            <a:off x="2735554" y="3106672"/>
            <a:ext cx="8757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Initialize</a:t>
            </a:r>
            <a:endParaRPr lang="en-US" sz="1400" dirty="0" smtClean="0"/>
          </a:p>
        </p:txBody>
      </p:sp>
      <p:cxnSp>
        <p:nvCxnSpPr>
          <p:cNvPr id="57" name="Straight Arrow Connector 56"/>
          <p:cNvCxnSpPr/>
          <p:nvPr/>
        </p:nvCxnSpPr>
        <p:spPr>
          <a:xfrm>
            <a:off x="3891973" y="1200461"/>
            <a:ext cx="0" cy="509072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3246390" y="1658995"/>
            <a:ext cx="10424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Increment</a:t>
            </a:r>
            <a:endParaRPr lang="en-US" sz="1400" dirty="0" smtClean="0"/>
          </a:p>
        </p:txBody>
      </p:sp>
      <p:sp>
        <p:nvSpPr>
          <p:cNvPr id="59" name="TextBox 58"/>
          <p:cNvSpPr txBox="1"/>
          <p:nvPr/>
        </p:nvSpPr>
        <p:spPr>
          <a:xfrm>
            <a:off x="2796604" y="2247276"/>
            <a:ext cx="6270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Input</a:t>
            </a:r>
            <a:endParaRPr lang="en-US" sz="1400" dirty="0" smtClean="0"/>
          </a:p>
        </p:txBody>
      </p:sp>
      <p:sp>
        <p:nvSpPr>
          <p:cNvPr id="60" name="TextBox 59"/>
          <p:cNvSpPr txBox="1"/>
          <p:nvPr/>
        </p:nvSpPr>
        <p:spPr>
          <a:xfrm>
            <a:off x="4155212" y="2162274"/>
            <a:ext cx="7809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Out</a:t>
            </a:r>
            <a:r>
              <a:rPr lang="en-US" sz="1600" dirty="0" smtClean="0"/>
              <a:t>put</a:t>
            </a:r>
            <a:endParaRPr lang="en-US" sz="1400" dirty="0" smtClean="0"/>
          </a:p>
        </p:txBody>
      </p:sp>
      <p:cxnSp>
        <p:nvCxnSpPr>
          <p:cNvPr id="15" name="Straight Arrow Connector 14"/>
          <p:cNvCxnSpPr>
            <a:stCxn id="37" idx="3"/>
          </p:cNvCxnSpPr>
          <p:nvPr/>
        </p:nvCxnSpPr>
        <p:spPr>
          <a:xfrm>
            <a:off x="1845757" y="3323088"/>
            <a:ext cx="967028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tangle 60"/>
          <p:cNvSpPr/>
          <p:nvPr/>
        </p:nvSpPr>
        <p:spPr>
          <a:xfrm>
            <a:off x="660904" y="2131495"/>
            <a:ext cx="1163904" cy="53860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Box 61"/>
          <p:cNvSpPr txBox="1"/>
          <p:nvPr/>
        </p:nvSpPr>
        <p:spPr>
          <a:xfrm>
            <a:off x="622235" y="2093387"/>
            <a:ext cx="11432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31.25MHz</a:t>
            </a:r>
          </a:p>
          <a:p>
            <a:r>
              <a:rPr lang="en-US" dirty="0" smtClean="0"/>
              <a:t> clock</a:t>
            </a:r>
            <a:endParaRPr lang="en-US" dirty="0" smtClean="0"/>
          </a:p>
        </p:txBody>
      </p:sp>
      <p:cxnSp>
        <p:nvCxnSpPr>
          <p:cNvPr id="18" name="Straight Arrow Connector 17"/>
          <p:cNvCxnSpPr>
            <a:stCxn id="61" idx="3"/>
          </p:cNvCxnSpPr>
          <p:nvPr/>
        </p:nvCxnSpPr>
        <p:spPr>
          <a:xfrm flipV="1">
            <a:off x="1824808" y="2400799"/>
            <a:ext cx="971796" cy="1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1633784" y="1200461"/>
            <a:ext cx="0" cy="93103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1633784" y="1200461"/>
            <a:ext cx="2258189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>
            <a:off x="4936195" y="2331551"/>
            <a:ext cx="825976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37" idx="2"/>
          </p:cNvCxnSpPr>
          <p:nvPr/>
        </p:nvCxnSpPr>
        <p:spPr>
          <a:xfrm>
            <a:off x="1263806" y="3507754"/>
            <a:ext cx="0" cy="83750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endCxn id="31" idx="1"/>
          </p:cNvCxnSpPr>
          <p:nvPr/>
        </p:nvCxnSpPr>
        <p:spPr>
          <a:xfrm>
            <a:off x="1263806" y="4345259"/>
            <a:ext cx="1415420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5226340" y="2097937"/>
            <a:ext cx="5693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Calib1</a:t>
            </a:r>
            <a:endParaRPr lang="en-US" sz="1200" dirty="0"/>
          </a:p>
        </p:txBody>
      </p:sp>
      <p:cxnSp>
        <p:nvCxnSpPr>
          <p:cNvPr id="70" name="Straight Connector 69"/>
          <p:cNvCxnSpPr/>
          <p:nvPr/>
        </p:nvCxnSpPr>
        <p:spPr>
          <a:xfrm>
            <a:off x="5762171" y="2238825"/>
            <a:ext cx="0" cy="33855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5762171" y="2238825"/>
            <a:ext cx="76200" cy="8500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flipV="1">
            <a:off x="5762171" y="2493104"/>
            <a:ext cx="76200" cy="8427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flipV="1">
            <a:off x="5838371" y="2323827"/>
            <a:ext cx="0" cy="16927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 flipV="1">
            <a:off x="5838371" y="2400799"/>
            <a:ext cx="381000" cy="7666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/>
          <p:nvPr/>
        </p:nvCxnSpPr>
        <p:spPr>
          <a:xfrm>
            <a:off x="5457371" y="2535241"/>
            <a:ext cx="304800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5228771" y="2323827"/>
            <a:ext cx="0" cy="1418013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>
            <a:off x="5228771" y="2876861"/>
            <a:ext cx="493931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5533571" y="2953061"/>
            <a:ext cx="0" cy="554693"/>
          </a:xfrm>
          <a:prstGeom prst="line">
            <a:avLst/>
          </a:prstGeom>
          <a:ln w="254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/>
          <p:nvPr/>
        </p:nvCxnSpPr>
        <p:spPr>
          <a:xfrm>
            <a:off x="5225596" y="3741840"/>
            <a:ext cx="493931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5361099" y="2323827"/>
            <a:ext cx="4010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IN1</a:t>
            </a:r>
            <a:endParaRPr lang="en-US" sz="1200" dirty="0"/>
          </a:p>
        </p:txBody>
      </p:sp>
      <p:sp>
        <p:nvSpPr>
          <p:cNvPr id="90" name="TextBox 89"/>
          <p:cNvSpPr txBox="1"/>
          <p:nvPr/>
        </p:nvSpPr>
        <p:spPr>
          <a:xfrm>
            <a:off x="5152571" y="3507754"/>
            <a:ext cx="6479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Calib32</a:t>
            </a:r>
            <a:endParaRPr lang="en-US" sz="1200" dirty="0"/>
          </a:p>
        </p:txBody>
      </p:sp>
      <p:cxnSp>
        <p:nvCxnSpPr>
          <p:cNvPr id="91" name="Straight Connector 90"/>
          <p:cNvCxnSpPr/>
          <p:nvPr/>
        </p:nvCxnSpPr>
        <p:spPr>
          <a:xfrm>
            <a:off x="5724071" y="3637373"/>
            <a:ext cx="0" cy="33855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>
            <a:off x="5724071" y="3637373"/>
            <a:ext cx="76200" cy="8500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 flipV="1">
            <a:off x="5724071" y="3891652"/>
            <a:ext cx="76200" cy="8427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flipV="1">
            <a:off x="5800271" y="3722375"/>
            <a:ext cx="0" cy="16927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>
          <a:xfrm flipV="1">
            <a:off x="5800271" y="3799347"/>
            <a:ext cx="381000" cy="7666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>
            <a:off x="5419271" y="3933789"/>
            <a:ext cx="304800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>
            <a:stCxn id="29" idx="3"/>
          </p:cNvCxnSpPr>
          <p:nvPr/>
        </p:nvCxnSpPr>
        <p:spPr>
          <a:xfrm>
            <a:off x="4351995" y="4345259"/>
            <a:ext cx="1362988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xtBox 98"/>
          <p:cNvSpPr txBox="1"/>
          <p:nvPr/>
        </p:nvSpPr>
        <p:spPr>
          <a:xfrm>
            <a:off x="4905302" y="4118119"/>
            <a:ext cx="7564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Calib_Trg</a:t>
            </a:r>
            <a:endParaRPr lang="en-US" sz="1200" dirty="0"/>
          </a:p>
        </p:txBody>
      </p:sp>
      <p:cxnSp>
        <p:nvCxnSpPr>
          <p:cNvPr id="100" name="Straight Connector 99"/>
          <p:cNvCxnSpPr/>
          <p:nvPr/>
        </p:nvCxnSpPr>
        <p:spPr>
          <a:xfrm>
            <a:off x="5719527" y="4225841"/>
            <a:ext cx="0" cy="33855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>
            <a:off x="5719527" y="4225841"/>
            <a:ext cx="76200" cy="8500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 flipV="1">
            <a:off x="5719527" y="4480120"/>
            <a:ext cx="76200" cy="8427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 flipV="1">
            <a:off x="5795727" y="4310843"/>
            <a:ext cx="0" cy="16927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/>
          <p:nvPr/>
        </p:nvCxnSpPr>
        <p:spPr>
          <a:xfrm>
            <a:off x="5152571" y="4522257"/>
            <a:ext cx="566956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TextBox 114"/>
          <p:cNvSpPr txBox="1"/>
          <p:nvPr/>
        </p:nvSpPr>
        <p:spPr>
          <a:xfrm>
            <a:off x="5228771" y="3722375"/>
            <a:ext cx="4796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IN32</a:t>
            </a:r>
            <a:endParaRPr lang="en-US" sz="1200" dirty="0"/>
          </a:p>
        </p:txBody>
      </p:sp>
      <p:sp>
        <p:nvSpPr>
          <p:cNvPr id="116" name="TextBox 115"/>
          <p:cNvSpPr txBox="1"/>
          <p:nvPr/>
        </p:nvSpPr>
        <p:spPr>
          <a:xfrm>
            <a:off x="5216181" y="4310843"/>
            <a:ext cx="4397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TRG</a:t>
            </a:r>
            <a:endParaRPr lang="en-US" sz="1200" dirty="0"/>
          </a:p>
        </p:txBody>
      </p:sp>
      <p:cxnSp>
        <p:nvCxnSpPr>
          <p:cNvPr id="119" name="Straight Arrow Connector 118"/>
          <p:cNvCxnSpPr/>
          <p:nvPr/>
        </p:nvCxnSpPr>
        <p:spPr>
          <a:xfrm flipH="1" flipV="1">
            <a:off x="5757627" y="4522257"/>
            <a:ext cx="4544" cy="335804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 flipH="1">
            <a:off x="4936195" y="4858061"/>
            <a:ext cx="82597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TextBox 121"/>
          <p:cNvSpPr txBox="1"/>
          <p:nvPr/>
        </p:nvSpPr>
        <p:spPr>
          <a:xfrm>
            <a:off x="4939664" y="4600915"/>
            <a:ext cx="8483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Calib_Sel</a:t>
            </a:r>
            <a:endParaRPr lang="en-US" sz="1400" dirty="0"/>
          </a:p>
        </p:txBody>
      </p:sp>
      <p:sp>
        <p:nvSpPr>
          <p:cNvPr id="124" name="Rectangle 123"/>
          <p:cNvSpPr/>
          <p:nvPr/>
        </p:nvSpPr>
        <p:spPr>
          <a:xfrm>
            <a:off x="6252926" y="3633904"/>
            <a:ext cx="1112163" cy="3693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TextBox 124"/>
          <p:cNvSpPr txBox="1"/>
          <p:nvPr/>
        </p:nvSpPr>
        <p:spPr>
          <a:xfrm>
            <a:off x="6184347" y="3618514"/>
            <a:ext cx="1210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Ch#32 TDC</a:t>
            </a:r>
            <a:endParaRPr lang="en-US" dirty="0" smtClean="0"/>
          </a:p>
        </p:txBody>
      </p:sp>
      <p:cxnSp>
        <p:nvCxnSpPr>
          <p:cNvPr id="126" name="Straight Connector 125"/>
          <p:cNvCxnSpPr/>
          <p:nvPr/>
        </p:nvCxnSpPr>
        <p:spPr>
          <a:xfrm>
            <a:off x="6747006" y="2839382"/>
            <a:ext cx="0" cy="554693"/>
          </a:xfrm>
          <a:prstGeom prst="line">
            <a:avLst/>
          </a:prstGeom>
          <a:ln w="254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/>
          <p:nvPr/>
        </p:nvCxnSpPr>
        <p:spPr>
          <a:xfrm flipV="1">
            <a:off x="5800271" y="4379050"/>
            <a:ext cx="1008736" cy="16431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/>
          <p:nvPr/>
        </p:nvCxnSpPr>
        <p:spPr>
          <a:xfrm flipV="1">
            <a:off x="6809007" y="4019861"/>
            <a:ext cx="0" cy="359189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TextBox 130"/>
          <p:cNvSpPr txBox="1"/>
          <p:nvPr/>
        </p:nvSpPr>
        <p:spPr>
          <a:xfrm>
            <a:off x="572045" y="4927742"/>
            <a:ext cx="80952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Each group (32 channels) has one set of calibration logic, so the IODELAY is localized</a:t>
            </a:r>
          </a:p>
          <a:p>
            <a:r>
              <a:rPr lang="en-US" dirty="0" smtClean="0"/>
              <a:t>One rising edge and one falling edge per 32ns.  </a:t>
            </a:r>
          </a:p>
          <a:p>
            <a:r>
              <a:rPr lang="en-US" dirty="0" smtClean="0"/>
              <a:t>IODELAY increases (2.5ns/32 ~78ps) every 32ns.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852739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1171</TotalTime>
  <Words>62</Words>
  <Application>Microsoft Office PowerPoint</Application>
  <PresentationFormat>On-screen Show (4:3)</PresentationFormat>
  <Paragraphs>21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jgu</dc:creator>
  <cp:lastModifiedBy>GU</cp:lastModifiedBy>
  <cp:revision>17</cp:revision>
  <dcterms:created xsi:type="dcterms:W3CDTF">2006-08-16T00:00:00Z</dcterms:created>
  <dcterms:modified xsi:type="dcterms:W3CDTF">2014-08-05T12:00:18Z</dcterms:modified>
</cp:coreProperties>
</file>